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519FC62-1752-4972-A8C8-20C2B6257B4F}" type="datetimeFigureOut">
              <a:rPr lang="en-US" smtClean="0"/>
              <a:pPr/>
              <a:t>11/19/2017</a:t>
            </a:fld>
            <a:endParaRPr lang="en-IN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IN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1B2A82A-CBA1-4656-817F-7E951460868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FC62-1752-4972-A8C8-20C2B6257B4F}" type="datetimeFigureOut">
              <a:rPr lang="en-US" smtClean="0"/>
              <a:pPr/>
              <a:t>11/19/2017</a:t>
            </a:fld>
            <a:endParaRPr lang="en-IN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A82A-CBA1-4656-817F-7E951460868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FC62-1752-4972-A8C8-20C2B6257B4F}" type="datetimeFigureOut">
              <a:rPr lang="en-US" smtClean="0"/>
              <a:pPr/>
              <a:t>11/19/2017</a:t>
            </a:fld>
            <a:endParaRPr lang="en-IN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A82A-CBA1-4656-817F-7E951460868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519FC62-1752-4972-A8C8-20C2B6257B4F}" type="datetimeFigureOut">
              <a:rPr lang="en-US" smtClean="0"/>
              <a:pPr/>
              <a:t>11/19/2017</a:t>
            </a:fld>
            <a:endParaRPr lang="en-IN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1B2A82A-CBA1-4656-817F-7E951460868C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519FC62-1752-4972-A8C8-20C2B6257B4F}" type="datetimeFigureOut">
              <a:rPr lang="en-US" smtClean="0"/>
              <a:pPr/>
              <a:t>11/19/2017</a:t>
            </a:fld>
            <a:endParaRPr lang="en-IN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IN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1B2A82A-CBA1-4656-817F-7E951460868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FC62-1752-4972-A8C8-20C2B6257B4F}" type="datetimeFigureOut">
              <a:rPr lang="en-US" smtClean="0"/>
              <a:pPr/>
              <a:t>11/19/2017</a:t>
            </a:fld>
            <a:endParaRPr lang="en-IN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A82A-CBA1-4656-817F-7E951460868C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FC62-1752-4972-A8C8-20C2B6257B4F}" type="datetimeFigureOut">
              <a:rPr lang="en-US" smtClean="0"/>
              <a:pPr/>
              <a:t>11/19/2017</a:t>
            </a:fld>
            <a:endParaRPr lang="en-IN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A82A-CBA1-4656-817F-7E951460868C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519FC62-1752-4972-A8C8-20C2B6257B4F}" type="datetimeFigureOut">
              <a:rPr lang="en-US" smtClean="0"/>
              <a:pPr/>
              <a:t>11/19/2017</a:t>
            </a:fld>
            <a:endParaRPr lang="en-IN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1B2A82A-CBA1-4656-817F-7E951460868C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FC62-1752-4972-A8C8-20C2B6257B4F}" type="datetimeFigureOut">
              <a:rPr lang="en-US" smtClean="0"/>
              <a:pPr/>
              <a:t>11/19/2017</a:t>
            </a:fld>
            <a:endParaRPr lang="en-IN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A82A-CBA1-4656-817F-7E951460868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519FC62-1752-4972-A8C8-20C2B6257B4F}" type="datetimeFigureOut">
              <a:rPr lang="en-US" smtClean="0"/>
              <a:pPr/>
              <a:t>11/19/2017</a:t>
            </a:fld>
            <a:endParaRPr lang="en-IN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1B2A82A-CBA1-4656-817F-7E951460868C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519FC62-1752-4972-A8C8-20C2B6257B4F}" type="datetimeFigureOut">
              <a:rPr lang="en-US" smtClean="0"/>
              <a:pPr/>
              <a:t>11/19/2017</a:t>
            </a:fld>
            <a:endParaRPr lang="en-IN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1B2A82A-CBA1-4656-817F-7E951460868C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519FC62-1752-4972-A8C8-20C2B6257B4F}" type="datetimeFigureOut">
              <a:rPr lang="en-US" smtClean="0"/>
              <a:pPr/>
              <a:t>11/19/2017</a:t>
            </a:fld>
            <a:endParaRPr lang="en-IN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1B2A82A-CBA1-4656-817F-7E951460868C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صورة جديدة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9927" y="0"/>
            <a:ext cx="1874073" cy="2071702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1714480" y="747955"/>
            <a:ext cx="657229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Monotype Corsiva" pitchFamily="66" charset="0"/>
                <a:ea typeface="BatangChe" pitchFamily="49" charset="-127"/>
              </a:rPr>
              <a:t>University of </a:t>
            </a:r>
            <a:r>
              <a:rPr lang="en-US" sz="3200" b="1" dirty="0" err="1" smtClean="0">
                <a:latin typeface="Monotype Corsiva" pitchFamily="66" charset="0"/>
                <a:ea typeface="BatangChe" pitchFamily="49" charset="-127"/>
              </a:rPr>
              <a:t>Warith</a:t>
            </a:r>
            <a:r>
              <a:rPr lang="en-US" sz="3200" b="1" dirty="0" smtClean="0">
                <a:latin typeface="Monotype Corsiva" pitchFamily="66" charset="0"/>
                <a:ea typeface="BatangChe" pitchFamily="49" charset="-127"/>
              </a:rPr>
              <a:t> AL-</a:t>
            </a:r>
            <a:r>
              <a:rPr lang="en-US" sz="3200" b="1" dirty="0" err="1" smtClean="0">
                <a:latin typeface="Monotype Corsiva" pitchFamily="66" charset="0"/>
                <a:ea typeface="BatangChe" pitchFamily="49" charset="-127"/>
              </a:rPr>
              <a:t>Anbiya’a</a:t>
            </a:r>
            <a:endParaRPr lang="en-US" sz="3200" b="1" dirty="0" smtClean="0">
              <a:latin typeface="Monotype Corsiva" pitchFamily="66" charset="0"/>
              <a:ea typeface="BatangChe" pitchFamily="49" charset="-127"/>
            </a:endParaRPr>
          </a:p>
          <a:p>
            <a:r>
              <a:rPr lang="en-US" sz="3200" b="1" dirty="0" smtClean="0">
                <a:latin typeface="Monotype Corsiva" pitchFamily="66" charset="0"/>
                <a:ea typeface="BatangChe" pitchFamily="49" charset="-127"/>
              </a:rPr>
              <a:t>College of Engineering</a:t>
            </a:r>
          </a:p>
          <a:p>
            <a:r>
              <a:rPr lang="en-US" sz="3200" b="1" dirty="0" smtClean="0">
                <a:latin typeface="Monotype Corsiva" pitchFamily="66" charset="0"/>
                <a:ea typeface="BatangChe" pitchFamily="49" charset="-127"/>
              </a:rPr>
              <a:t>Air-condition &amp; Refrigeration Department</a:t>
            </a:r>
          </a:p>
          <a:p>
            <a:r>
              <a:rPr lang="en-US" sz="3200" b="1" dirty="0" smtClean="0">
                <a:latin typeface="Monotype Corsiva" pitchFamily="66" charset="0"/>
                <a:ea typeface="BatangChe" pitchFamily="49" charset="-127"/>
              </a:rPr>
              <a:t>Programming I</a:t>
            </a:r>
          </a:p>
          <a:p>
            <a:r>
              <a:rPr lang="en-US" sz="3200" b="1" dirty="0" smtClean="0">
                <a:latin typeface="Monotype Corsiva" pitchFamily="66" charset="0"/>
                <a:ea typeface="BatangChe" pitchFamily="49" charset="-127"/>
              </a:rPr>
              <a:t>First stage</a:t>
            </a:r>
          </a:p>
          <a:p>
            <a:r>
              <a:rPr lang="en-US" sz="3200" b="1" dirty="0" err="1" smtClean="0">
                <a:latin typeface="Monotype Corsiva" pitchFamily="66" charset="0"/>
                <a:ea typeface="BatangChe" pitchFamily="49" charset="-127"/>
              </a:rPr>
              <a:t>Asst.Lec</a:t>
            </a:r>
            <a:r>
              <a:rPr lang="en-US" sz="3200" b="1" dirty="0" smtClean="0">
                <a:latin typeface="Monotype Corsiva" pitchFamily="66" charset="0"/>
                <a:ea typeface="BatangChe" pitchFamily="49" charset="-127"/>
              </a:rPr>
              <a:t>. </a:t>
            </a:r>
            <a:r>
              <a:rPr lang="en-US" sz="3200" b="1" dirty="0" err="1" smtClean="0">
                <a:latin typeface="Monotype Corsiva" pitchFamily="66" charset="0"/>
                <a:ea typeface="BatangChe" pitchFamily="49" charset="-127"/>
              </a:rPr>
              <a:t>Aalaa</a:t>
            </a:r>
            <a:r>
              <a:rPr lang="en-US" sz="3200" b="1" dirty="0" smtClean="0">
                <a:latin typeface="Monotype Corsiva" pitchFamily="66" charset="0"/>
                <a:ea typeface="BatangChe" pitchFamily="49" charset="-127"/>
              </a:rPr>
              <a:t> Mohammed AL-</a:t>
            </a:r>
            <a:r>
              <a:rPr lang="en-US" sz="3200" b="1" dirty="0" err="1" smtClean="0">
                <a:latin typeface="Monotype Corsiva" pitchFamily="66" charset="0"/>
                <a:ea typeface="BatangChe" pitchFamily="49" charset="-127"/>
              </a:rPr>
              <a:t>Husseini</a:t>
            </a:r>
            <a:endParaRPr lang="en-US" sz="3200" b="1" dirty="0" smtClean="0">
              <a:latin typeface="Monotype Corsiva" pitchFamily="66" charset="0"/>
              <a:ea typeface="BatangChe" pitchFamily="49" charset="-127"/>
            </a:endParaRPr>
          </a:p>
          <a:p>
            <a:endParaRPr lang="en-IN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071670" y="2071678"/>
            <a:ext cx="621510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Thank you For Your Attention </a:t>
            </a:r>
            <a:endParaRPr lang="en-IN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57166"/>
            <a:ext cx="671517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ربع نص 3"/>
          <p:cNvSpPr txBox="1"/>
          <p:nvPr/>
        </p:nvSpPr>
        <p:spPr>
          <a:xfrm>
            <a:off x="2143108" y="2000240"/>
            <a:ext cx="600079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Contents: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Parts of Computers.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Desktop. 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Entering to Computer contents.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other Programs Attached to Computer.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Control Panel.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Keyboard Shortcuts.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Word 2007 , 2010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Excel 2007, 2010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Power point 2007,2010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57166"/>
            <a:ext cx="671517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ربع نص 3"/>
          <p:cNvSpPr txBox="1"/>
          <p:nvPr/>
        </p:nvSpPr>
        <p:spPr>
          <a:xfrm>
            <a:off x="2143108" y="2000240"/>
            <a:ext cx="642942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References: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Richard L.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Halterman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(fundamental of programming), 2017.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Khalid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Farhood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(windows 7), 2015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buAutoNum type="arabicPeriod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857356" y="428604"/>
            <a:ext cx="6715172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Chapter 1 : </a:t>
            </a:r>
            <a:r>
              <a:rPr lang="en-US" sz="2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Parts of Computers.</a:t>
            </a:r>
          </a:p>
          <a:p>
            <a:endParaRPr lang="en-IN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785926"/>
            <a:ext cx="661853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ربع نص 3"/>
          <p:cNvSpPr txBox="1"/>
          <p:nvPr/>
        </p:nvSpPr>
        <p:spPr>
          <a:xfrm>
            <a:off x="4286248" y="2000240"/>
            <a:ext cx="15716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Computers </a:t>
            </a:r>
            <a:endParaRPr lang="en-IN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142984"/>
            <a:ext cx="285752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43548" y="857232"/>
            <a:ext cx="308610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ربع نص 3"/>
          <p:cNvSpPr txBox="1"/>
          <p:nvPr/>
        </p:nvSpPr>
        <p:spPr>
          <a:xfrm>
            <a:off x="2000232" y="214290"/>
            <a:ext cx="6215106" cy="113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Hardwar : means all parts that the desktop or the Laptop consist of 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285984" y="3478130"/>
            <a:ext cx="45720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Which consist of the following: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 Monitor: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The visual display tool is classified mainly by measuring the diameter 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17” , 19” 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4286256"/>
            <a:ext cx="19907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1928794" y="285728"/>
            <a:ext cx="6286544" cy="955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/>
              <a:t>2. keyboard: </a:t>
            </a:r>
            <a:r>
              <a:rPr lang="en-IN" sz="2000" dirty="0" smtClean="0"/>
              <a:t>The main tool to insert data into the </a:t>
            </a:r>
            <a:r>
              <a:rPr lang="en-US" sz="2000" dirty="0" smtClean="0"/>
              <a:t>computer.</a:t>
            </a:r>
            <a:endParaRPr lang="en-IN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142984"/>
            <a:ext cx="356711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1857356" y="2643182"/>
            <a:ext cx="628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3. Mouse : </a:t>
            </a:r>
            <a:r>
              <a:rPr lang="en-IN" sz="2000" dirty="0" smtClean="0"/>
              <a:t>Used to direct the indicator of selections and its functions</a:t>
            </a:r>
            <a:endParaRPr lang="en-IN" sz="2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529029"/>
            <a:ext cx="5991225" cy="26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928794" y="571480"/>
            <a:ext cx="6572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4. Speaker: </a:t>
            </a:r>
            <a:r>
              <a:rPr lang="en-IN" sz="2000" dirty="0" smtClean="0"/>
              <a:t>Used to display the sound and amplify it</a:t>
            </a:r>
            <a:endParaRPr lang="en-IN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142984"/>
            <a:ext cx="279082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مربع نص 6"/>
          <p:cNvSpPr txBox="1"/>
          <p:nvPr/>
        </p:nvSpPr>
        <p:spPr>
          <a:xfrm>
            <a:off x="1928794" y="3214686"/>
            <a:ext cx="6786610" cy="1417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/>
              <a:t>5. Case: </a:t>
            </a:r>
            <a:r>
              <a:rPr lang="en-IN" sz="2000" dirty="0" smtClean="0"/>
              <a:t>It is a box that contains all the internal pieces of the computer such as : motherboard , hard disc , CD drive , VGA card …. etc</a:t>
            </a:r>
            <a:r>
              <a:rPr lang="en-US" sz="2000" dirty="0" smtClean="0"/>
              <a:t> </a:t>
            </a:r>
            <a:endParaRPr lang="en-IN" sz="20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214818"/>
            <a:ext cx="151447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1928794" y="214290"/>
            <a:ext cx="6572296" cy="1417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/>
              <a:t>6</a:t>
            </a:r>
            <a:r>
              <a:rPr lang="en-US" sz="2000" dirty="0" smtClean="0"/>
              <a:t>. Alternative Power Supply (UPS): </a:t>
            </a:r>
            <a:r>
              <a:rPr lang="en-IN" sz="2000" dirty="0" smtClean="0"/>
              <a:t>It provides the computer with stable electricity and protects it from voltage fluctuations or sudden outages.</a:t>
            </a:r>
            <a:endParaRPr lang="en-IN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571612"/>
            <a:ext cx="22193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مربع نص 8"/>
          <p:cNvSpPr txBox="1"/>
          <p:nvPr/>
        </p:nvSpPr>
        <p:spPr>
          <a:xfrm>
            <a:off x="2285984" y="4220182"/>
            <a:ext cx="6500858" cy="1417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/>
              <a:t>Software : </a:t>
            </a:r>
            <a:r>
              <a:rPr lang="en-IN" sz="2000" dirty="0" smtClean="0"/>
              <a:t>Include operating system ( windows , Dos ..etc) , compilers ( </a:t>
            </a:r>
            <a:r>
              <a:rPr lang="en-IN" sz="2000" dirty="0" err="1" smtClean="0"/>
              <a:t>Qbasic</a:t>
            </a:r>
            <a:r>
              <a:rPr lang="en-IN" sz="2000" dirty="0" smtClean="0"/>
              <a:t> , visual basic , C++ … etc) and Package (Photoshop , computer games , etc) </a:t>
            </a:r>
            <a:r>
              <a:rPr lang="en-US" sz="2000" dirty="0" smtClean="0"/>
              <a:t> </a:t>
            </a:r>
            <a:endParaRPr lang="en-IN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857232"/>
            <a:ext cx="628654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94</TotalTime>
  <Words>262</Words>
  <Application>Microsoft Office PowerPoint</Application>
  <PresentationFormat>عرض على الشاشة (3:4)‏</PresentationFormat>
  <Paragraphs>31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مشربية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DELL</dc:creator>
  <cp:lastModifiedBy>DELL</cp:lastModifiedBy>
  <cp:revision>10</cp:revision>
  <dcterms:created xsi:type="dcterms:W3CDTF">2017-11-18T20:15:14Z</dcterms:created>
  <dcterms:modified xsi:type="dcterms:W3CDTF">2017-11-19T08:49:14Z</dcterms:modified>
</cp:coreProperties>
</file>