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3"/>
  </p:notesMasterIdLst>
  <p:sldIdLst>
    <p:sldId id="256" r:id="rId2"/>
    <p:sldId id="258" r:id="rId3"/>
    <p:sldId id="280" r:id="rId4"/>
    <p:sldId id="259" r:id="rId5"/>
    <p:sldId id="260" r:id="rId6"/>
    <p:sldId id="261" r:id="rId7"/>
    <p:sldId id="262" r:id="rId8"/>
    <p:sldId id="263" r:id="rId9"/>
    <p:sldId id="265" r:id="rId10"/>
    <p:sldId id="267" r:id="rId11"/>
    <p:sldId id="268" r:id="rId12"/>
    <p:sldId id="269" r:id="rId13"/>
    <p:sldId id="270" r:id="rId14"/>
    <p:sldId id="271" r:id="rId15"/>
    <p:sldId id="272" r:id="rId16"/>
    <p:sldId id="273" r:id="rId17"/>
    <p:sldId id="274" r:id="rId18"/>
    <p:sldId id="275" r:id="rId19"/>
    <p:sldId id="276" r:id="rId20"/>
    <p:sldId id="277" r:id="rId21"/>
    <p:sldId id="278" r:id="rId22"/>
    <p:sldId id="281" r:id="rId23"/>
    <p:sldId id="279" r:id="rId24"/>
    <p:sldId id="282" r:id="rId25"/>
    <p:sldId id="283" r:id="rId26"/>
    <p:sldId id="284" r:id="rId27"/>
    <p:sldId id="285" r:id="rId28"/>
    <p:sldId id="289" r:id="rId29"/>
    <p:sldId id="287" r:id="rId30"/>
    <p:sldId id="288" r:id="rId31"/>
    <p:sldId id="264" r:id="rId3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6FF33"/>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588" autoAdjust="0"/>
    <p:restoredTop sz="94265" autoAdjust="0"/>
  </p:normalViewPr>
  <p:slideViewPr>
    <p:cSldViewPr>
      <p:cViewPr>
        <p:scale>
          <a:sx n="96" d="100"/>
          <a:sy n="96" d="100"/>
        </p:scale>
        <p:origin x="-624" y="49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IN"/>
          </a:p>
        </p:txBody>
      </p:sp>
      <p:sp>
        <p:nvSpPr>
          <p:cNvPr id="3" name="عنصر نائب للتاريخ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78CE930-1939-482B-8E52-7847FF1900E9}" type="datetimeFigureOut">
              <a:rPr lang="en-US" smtClean="0"/>
              <a:pPr/>
              <a:t>11/26/2017</a:t>
            </a:fld>
            <a:endParaRPr lang="en-IN"/>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IN"/>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IN"/>
          </a:p>
        </p:txBody>
      </p:sp>
      <p:sp>
        <p:nvSpPr>
          <p:cNvPr id="6" name="عنصر نائب للتذييل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IN"/>
          </a:p>
        </p:txBody>
      </p:sp>
      <p:sp>
        <p:nvSpPr>
          <p:cNvPr id="7" name="عنصر نائب لرقم الشريحة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1146302-4329-4ACC-941C-4DCC40ABA89E}" type="slidenum">
              <a:rPr lang="en-IN" smtClean="0"/>
              <a:pPr/>
              <a:t>‹#›</a:t>
            </a:fld>
            <a:endParaRPr lang="en-IN"/>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en-IN" dirty="0"/>
          </a:p>
        </p:txBody>
      </p:sp>
      <p:sp>
        <p:nvSpPr>
          <p:cNvPr id="4" name="عنصر نائب لرقم الشريحة 3"/>
          <p:cNvSpPr>
            <a:spLocks noGrp="1"/>
          </p:cNvSpPr>
          <p:nvPr>
            <p:ph type="sldNum" sz="quarter" idx="10"/>
          </p:nvPr>
        </p:nvSpPr>
        <p:spPr/>
        <p:txBody>
          <a:bodyPr/>
          <a:lstStyle/>
          <a:p>
            <a:fld id="{41146302-4329-4ACC-941C-4DCC40ABA89E}" type="slidenum">
              <a:rPr lang="en-IN" smtClean="0"/>
              <a:pPr/>
              <a:t>4</a:t>
            </a:fld>
            <a:endParaRPr lang="en-IN"/>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bg>
      <p:bgRef idx="1001">
        <a:schemeClr val="bg1"/>
      </p:bgRef>
    </p:bg>
    <p:spTree>
      <p:nvGrpSpPr>
        <p:cNvPr id="1" name=""/>
        <p:cNvGrpSpPr/>
        <p:nvPr/>
      </p:nvGrpSpPr>
      <p:grpSpPr>
        <a:xfrm>
          <a:off x="0" y="0"/>
          <a:ext cx="0" cy="0"/>
          <a:chOff x="0" y="0"/>
          <a:chExt cx="0" cy="0"/>
        </a:xfrm>
      </p:grpSpPr>
      <p:sp>
        <p:nvSpPr>
          <p:cNvPr id="8" name="عنوان 7"/>
          <p:cNvSpPr>
            <a:spLocks noGrp="1"/>
          </p:cNvSpPr>
          <p:nvPr>
            <p:ph type="ctrTitle"/>
          </p:nvPr>
        </p:nvSpPr>
        <p:spPr>
          <a:xfrm>
            <a:off x="2286000" y="3124200"/>
            <a:ext cx="6172200" cy="1894362"/>
          </a:xfrm>
        </p:spPr>
        <p:txBody>
          <a:bodyPr/>
          <a:lstStyle>
            <a:lvl1pPr>
              <a:defRPr b="1"/>
            </a:lvl1pPr>
          </a:lstStyle>
          <a:p>
            <a:r>
              <a:rPr kumimoji="0" lang="ar-SA" smtClean="0"/>
              <a:t>انقر لتحرير نمط العنوان الرئيسي</a:t>
            </a:r>
            <a:endParaRPr kumimoji="0" lang="en-US"/>
          </a:p>
        </p:txBody>
      </p:sp>
      <p:sp>
        <p:nvSpPr>
          <p:cNvPr id="9" name="عنوان فرعي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
        <p:nvSpPr>
          <p:cNvPr id="28" name="عنصر نائب للتاريخ 27"/>
          <p:cNvSpPr>
            <a:spLocks noGrp="1"/>
          </p:cNvSpPr>
          <p:nvPr>
            <p:ph type="dt" sz="half" idx="10"/>
          </p:nvPr>
        </p:nvSpPr>
        <p:spPr bwMode="auto">
          <a:xfrm rot="5400000">
            <a:off x="7764621" y="1174097"/>
            <a:ext cx="2286000" cy="381000"/>
          </a:xfrm>
        </p:spPr>
        <p:txBody>
          <a:bodyPr/>
          <a:lstStyle/>
          <a:p>
            <a:fld id="{8519FC62-1752-4972-A8C8-20C2B6257B4F}" type="datetimeFigureOut">
              <a:rPr lang="en-US" smtClean="0"/>
              <a:pPr/>
              <a:t>11/26/2017</a:t>
            </a:fld>
            <a:endParaRPr lang="en-IN"/>
          </a:p>
        </p:txBody>
      </p:sp>
      <p:sp>
        <p:nvSpPr>
          <p:cNvPr id="17" name="عنصر نائب للتذييل 16"/>
          <p:cNvSpPr>
            <a:spLocks noGrp="1"/>
          </p:cNvSpPr>
          <p:nvPr>
            <p:ph type="ftr" sz="quarter" idx="11"/>
          </p:nvPr>
        </p:nvSpPr>
        <p:spPr bwMode="auto">
          <a:xfrm rot="5400000">
            <a:off x="7077269" y="4181669"/>
            <a:ext cx="3657600" cy="384048"/>
          </a:xfrm>
        </p:spPr>
        <p:txBody>
          <a:bodyPr/>
          <a:lstStyle/>
          <a:p>
            <a:endParaRPr lang="en-IN"/>
          </a:p>
        </p:txBody>
      </p:sp>
      <p:sp>
        <p:nvSpPr>
          <p:cNvPr id="10" name="مستطيل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مستطيل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مستطيل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مستطيل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رابط مستقيم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رابط مستقيم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رابط مستقيم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رابط مستقيم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رابط مستقيم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رابط مستقيم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مستطيل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شكل بيضاوي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شكل بيضاوي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شكل بيضاوي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شكل بيضاوي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شكل بيضاوي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عنصر نائب لرقم الشريحة 28"/>
          <p:cNvSpPr>
            <a:spLocks noGrp="1"/>
          </p:cNvSpPr>
          <p:nvPr>
            <p:ph type="sldNum" sz="quarter" idx="12"/>
          </p:nvPr>
        </p:nvSpPr>
        <p:spPr bwMode="auto">
          <a:xfrm>
            <a:off x="1325544" y="4928702"/>
            <a:ext cx="609600" cy="517524"/>
          </a:xfrm>
        </p:spPr>
        <p:txBody>
          <a:bodyPr/>
          <a:lstStyle/>
          <a:p>
            <a:fld id="{01B2A82A-CBA1-4656-817F-7E951460868C}" type="slidenum">
              <a:rPr lang="en-IN" smtClean="0"/>
              <a:pPr/>
              <a:t>‹#›</a:t>
            </a:fld>
            <a:endParaRPr lang="en-IN"/>
          </a:p>
        </p:txBody>
      </p:sp>
    </p:spTree>
  </p:cSld>
  <p:clrMapOvr>
    <a:overrideClrMapping bg1="lt1" tx1="dk1" bg2="lt2" tx2="dk2" accent1="accent1" accent2="accent2" accent3="accent3" accent4="accent4" accent5="accent5" accent6="accent6" hlink="hlink" folHlink="folHlink"/>
  </p:clrMapOvr>
  <p:transition>
    <p:wedg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8519FC62-1752-4972-A8C8-20C2B6257B4F}" type="datetimeFigureOut">
              <a:rPr lang="en-US" smtClean="0"/>
              <a:pPr/>
              <a:t>11/26/2017</a:t>
            </a:fld>
            <a:endParaRPr lang="en-IN"/>
          </a:p>
        </p:txBody>
      </p:sp>
      <p:sp>
        <p:nvSpPr>
          <p:cNvPr id="5" name="عنصر نائب للتذييل 4"/>
          <p:cNvSpPr>
            <a:spLocks noGrp="1"/>
          </p:cNvSpPr>
          <p:nvPr>
            <p:ph type="ftr" sz="quarter" idx="11"/>
          </p:nvPr>
        </p:nvSpPr>
        <p:spPr/>
        <p:txBody>
          <a:bodyPr/>
          <a:lstStyle/>
          <a:p>
            <a:endParaRPr lang="en-IN"/>
          </a:p>
        </p:txBody>
      </p:sp>
      <p:sp>
        <p:nvSpPr>
          <p:cNvPr id="6" name="عنصر نائب لرقم الشريحة 5"/>
          <p:cNvSpPr>
            <a:spLocks noGrp="1"/>
          </p:cNvSpPr>
          <p:nvPr>
            <p:ph type="sldNum" sz="quarter" idx="12"/>
          </p:nvPr>
        </p:nvSpPr>
        <p:spPr/>
        <p:txBody>
          <a:bodyPr/>
          <a:lstStyle/>
          <a:p>
            <a:fld id="{01B2A82A-CBA1-4656-817F-7E951460868C}" type="slidenum">
              <a:rPr lang="en-IN" smtClean="0"/>
              <a:pPr/>
              <a:t>‹#›</a:t>
            </a:fld>
            <a:endParaRPr lang="en-IN"/>
          </a:p>
        </p:txBody>
      </p:sp>
    </p:spTree>
  </p:cSld>
  <p:clrMapOvr>
    <a:masterClrMapping/>
  </p:clrMapOvr>
  <p:transition>
    <p:wedg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9"/>
            <a:ext cx="1676400" cy="5851525"/>
          </a:xfrm>
        </p:spPr>
        <p:txBody>
          <a:bodyPr vert="eaVer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8519FC62-1752-4972-A8C8-20C2B6257B4F}" type="datetimeFigureOut">
              <a:rPr lang="en-US" smtClean="0"/>
              <a:pPr/>
              <a:t>11/26/2017</a:t>
            </a:fld>
            <a:endParaRPr lang="en-IN"/>
          </a:p>
        </p:txBody>
      </p:sp>
      <p:sp>
        <p:nvSpPr>
          <p:cNvPr id="5" name="عنصر نائب للتذييل 4"/>
          <p:cNvSpPr>
            <a:spLocks noGrp="1"/>
          </p:cNvSpPr>
          <p:nvPr>
            <p:ph type="ftr" sz="quarter" idx="11"/>
          </p:nvPr>
        </p:nvSpPr>
        <p:spPr/>
        <p:txBody>
          <a:bodyPr/>
          <a:lstStyle/>
          <a:p>
            <a:endParaRPr lang="en-IN"/>
          </a:p>
        </p:txBody>
      </p:sp>
      <p:sp>
        <p:nvSpPr>
          <p:cNvPr id="6" name="عنصر نائب لرقم الشريحة 5"/>
          <p:cNvSpPr>
            <a:spLocks noGrp="1"/>
          </p:cNvSpPr>
          <p:nvPr>
            <p:ph type="sldNum" sz="quarter" idx="12"/>
          </p:nvPr>
        </p:nvSpPr>
        <p:spPr/>
        <p:txBody>
          <a:bodyPr/>
          <a:lstStyle/>
          <a:p>
            <a:fld id="{01B2A82A-CBA1-4656-817F-7E951460868C}" type="slidenum">
              <a:rPr lang="en-IN" smtClean="0"/>
              <a:pPr/>
              <a:t>‹#›</a:t>
            </a:fld>
            <a:endParaRPr lang="en-IN"/>
          </a:p>
        </p:txBody>
      </p:sp>
    </p:spTree>
  </p:cSld>
  <p:clrMapOvr>
    <a:masterClrMapping/>
  </p:clrMapOvr>
  <p:transition>
    <p:wedg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8" name="عنصر نائب للمحتوى 7"/>
          <p:cNvSpPr>
            <a:spLocks noGrp="1"/>
          </p:cNvSpPr>
          <p:nvPr>
            <p:ph sz="quarter" idx="1"/>
          </p:nvPr>
        </p:nvSpPr>
        <p:spPr>
          <a:xfrm>
            <a:off x="457200" y="1600200"/>
            <a:ext cx="7467600" cy="4873752"/>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4"/>
          </p:nvPr>
        </p:nvSpPr>
        <p:spPr/>
        <p:txBody>
          <a:bodyPr rtlCol="0"/>
          <a:lstStyle/>
          <a:p>
            <a:fld id="{8519FC62-1752-4972-A8C8-20C2B6257B4F}" type="datetimeFigureOut">
              <a:rPr lang="en-US" smtClean="0"/>
              <a:pPr/>
              <a:t>11/26/2017</a:t>
            </a:fld>
            <a:endParaRPr lang="en-IN"/>
          </a:p>
        </p:txBody>
      </p:sp>
      <p:sp>
        <p:nvSpPr>
          <p:cNvPr id="9" name="عنصر نائب لرقم الشريحة 8"/>
          <p:cNvSpPr>
            <a:spLocks noGrp="1"/>
          </p:cNvSpPr>
          <p:nvPr>
            <p:ph type="sldNum" sz="quarter" idx="15"/>
          </p:nvPr>
        </p:nvSpPr>
        <p:spPr/>
        <p:txBody>
          <a:bodyPr rtlCol="0"/>
          <a:lstStyle/>
          <a:p>
            <a:fld id="{01B2A82A-CBA1-4656-817F-7E951460868C}" type="slidenum">
              <a:rPr lang="en-IN" smtClean="0"/>
              <a:pPr/>
              <a:t>‹#›</a:t>
            </a:fld>
            <a:endParaRPr lang="en-IN"/>
          </a:p>
        </p:txBody>
      </p:sp>
      <p:sp>
        <p:nvSpPr>
          <p:cNvPr id="10" name="عنصر نائب للتذييل 9"/>
          <p:cNvSpPr>
            <a:spLocks noGrp="1"/>
          </p:cNvSpPr>
          <p:nvPr>
            <p:ph type="ftr" sz="quarter" idx="16"/>
          </p:nvPr>
        </p:nvSpPr>
        <p:spPr/>
        <p:txBody>
          <a:bodyPr rtlCol="0"/>
          <a:lstStyle/>
          <a:p>
            <a:endParaRPr lang="en-IN"/>
          </a:p>
        </p:txBody>
      </p:sp>
    </p:spTree>
  </p:cSld>
  <p:clrMapOvr>
    <a:masterClrMapping/>
  </p:clrMapOvr>
  <p:transition>
    <p:wedg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bg>
      <p:bgRef idx="1001">
        <a:schemeClr val="bg2"/>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2286000" y="2895600"/>
            <a:ext cx="6172200" cy="2053590"/>
          </a:xfrm>
        </p:spPr>
        <p:txBody>
          <a:bodyPr/>
          <a:lstStyle>
            <a:lvl1pPr algn="l">
              <a:buNone/>
              <a:defRPr sz="3000" b="1" cap="small" baseline="0"/>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bwMode="auto">
          <a:xfrm rot="5400000">
            <a:off x="7763256" y="1170432"/>
            <a:ext cx="2286000" cy="381000"/>
          </a:xfrm>
        </p:spPr>
        <p:txBody>
          <a:bodyPr/>
          <a:lstStyle/>
          <a:p>
            <a:fld id="{8519FC62-1752-4972-A8C8-20C2B6257B4F}" type="datetimeFigureOut">
              <a:rPr lang="en-US" smtClean="0"/>
              <a:pPr/>
              <a:t>11/26/2017</a:t>
            </a:fld>
            <a:endParaRPr lang="en-IN"/>
          </a:p>
        </p:txBody>
      </p:sp>
      <p:sp>
        <p:nvSpPr>
          <p:cNvPr id="5" name="عنصر نائب للتذييل 4"/>
          <p:cNvSpPr>
            <a:spLocks noGrp="1"/>
          </p:cNvSpPr>
          <p:nvPr>
            <p:ph type="ftr" sz="quarter" idx="11"/>
          </p:nvPr>
        </p:nvSpPr>
        <p:spPr bwMode="auto">
          <a:xfrm rot="5400000">
            <a:off x="7077456" y="4178808"/>
            <a:ext cx="3657600" cy="384048"/>
          </a:xfrm>
        </p:spPr>
        <p:txBody>
          <a:bodyPr/>
          <a:lstStyle/>
          <a:p>
            <a:endParaRPr lang="en-IN"/>
          </a:p>
        </p:txBody>
      </p:sp>
      <p:sp>
        <p:nvSpPr>
          <p:cNvPr id="9" name="مستطيل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مستطيل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مستطيل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مستطيل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رابط مستقيم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رابط مستقيم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رابط مستقيم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رابط مستقيم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رابط مستقيم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مستطيل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شكل بيضاوي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شكل بيضاوي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شكل بيضاوي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شكل بيضاوي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شكل بيضاوي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رابط مستقيم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عنصر نائب لرقم الشريحة 5"/>
          <p:cNvSpPr>
            <a:spLocks noGrp="1"/>
          </p:cNvSpPr>
          <p:nvPr>
            <p:ph type="sldNum" sz="quarter" idx="12"/>
          </p:nvPr>
        </p:nvSpPr>
        <p:spPr bwMode="auto">
          <a:xfrm>
            <a:off x="1340616" y="4928702"/>
            <a:ext cx="609600" cy="517524"/>
          </a:xfrm>
        </p:spPr>
        <p:txBody>
          <a:bodyPr/>
          <a:lstStyle/>
          <a:p>
            <a:fld id="{01B2A82A-CBA1-4656-817F-7E951460868C}" type="slidenum">
              <a:rPr lang="en-IN" smtClean="0"/>
              <a:pPr/>
              <a:t>‹#›</a:t>
            </a:fld>
            <a:endParaRPr lang="en-IN"/>
          </a:p>
        </p:txBody>
      </p:sp>
    </p:spTree>
  </p:cSld>
  <p:clrMapOvr>
    <a:overrideClrMapping bg1="dk1" tx1="lt1" bg2="dk2" tx2="lt2" accent1="accent1" accent2="accent2" accent3="accent3" accent4="accent4" accent5="accent5" accent6="accent6" hlink="hlink" folHlink="folHlink"/>
  </p:clrMapOvr>
  <p:transition>
    <p:wedg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5" name="عنصر نائب للتاريخ 4"/>
          <p:cNvSpPr>
            <a:spLocks noGrp="1"/>
          </p:cNvSpPr>
          <p:nvPr>
            <p:ph type="dt" sz="half" idx="10"/>
          </p:nvPr>
        </p:nvSpPr>
        <p:spPr/>
        <p:txBody>
          <a:bodyPr/>
          <a:lstStyle/>
          <a:p>
            <a:fld id="{8519FC62-1752-4972-A8C8-20C2B6257B4F}" type="datetimeFigureOut">
              <a:rPr lang="en-US" smtClean="0"/>
              <a:pPr/>
              <a:t>11/26/2017</a:t>
            </a:fld>
            <a:endParaRPr lang="en-IN"/>
          </a:p>
        </p:txBody>
      </p:sp>
      <p:sp>
        <p:nvSpPr>
          <p:cNvPr id="6" name="عنصر نائب للتذييل 5"/>
          <p:cNvSpPr>
            <a:spLocks noGrp="1"/>
          </p:cNvSpPr>
          <p:nvPr>
            <p:ph type="ftr" sz="quarter" idx="11"/>
          </p:nvPr>
        </p:nvSpPr>
        <p:spPr/>
        <p:txBody>
          <a:bodyPr/>
          <a:lstStyle/>
          <a:p>
            <a:endParaRPr lang="en-IN"/>
          </a:p>
        </p:txBody>
      </p:sp>
      <p:sp>
        <p:nvSpPr>
          <p:cNvPr id="7" name="عنصر نائب لرقم الشريحة 6"/>
          <p:cNvSpPr>
            <a:spLocks noGrp="1"/>
          </p:cNvSpPr>
          <p:nvPr>
            <p:ph type="sldNum" sz="quarter" idx="12"/>
          </p:nvPr>
        </p:nvSpPr>
        <p:spPr/>
        <p:txBody>
          <a:bodyPr/>
          <a:lstStyle/>
          <a:p>
            <a:fld id="{01B2A82A-CBA1-4656-817F-7E951460868C}" type="slidenum">
              <a:rPr lang="en-IN" smtClean="0"/>
              <a:pPr/>
              <a:t>‹#›</a:t>
            </a:fld>
            <a:endParaRPr lang="en-IN"/>
          </a:p>
        </p:txBody>
      </p:sp>
      <p:sp>
        <p:nvSpPr>
          <p:cNvPr id="9" name="عنصر نائب للمحتوى 8"/>
          <p:cNvSpPr>
            <a:spLocks noGrp="1"/>
          </p:cNvSpPr>
          <p:nvPr>
            <p:ph sz="quarter" idx="1"/>
          </p:nvPr>
        </p:nvSpPr>
        <p:spPr>
          <a:xfrm>
            <a:off x="457200" y="1600200"/>
            <a:ext cx="3657600" cy="45720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1" name="عنصر نائب للمحتوى 10"/>
          <p:cNvSpPr>
            <a:spLocks noGrp="1"/>
          </p:cNvSpPr>
          <p:nvPr>
            <p:ph sz="quarter" idx="2"/>
          </p:nvPr>
        </p:nvSpPr>
        <p:spPr>
          <a:xfrm>
            <a:off x="4270248" y="1600200"/>
            <a:ext cx="3657600" cy="45720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Tree>
  </p:cSld>
  <p:clrMapOvr>
    <a:masterClrMapping/>
  </p:clrMapOvr>
  <p:transition>
    <p:wedg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7543800" cy="1143000"/>
          </a:xfrm>
        </p:spPr>
        <p:txBody>
          <a:bodyPr anchor="b"/>
          <a:lstStyle>
            <a:lvl1pPr>
              <a:defRPr/>
            </a:lvl1pPr>
          </a:lstStyle>
          <a:p>
            <a:r>
              <a:rPr kumimoji="0" lang="ar-SA" smtClean="0"/>
              <a:t>انقر لتحرير نمط العنوان الرئيسي</a:t>
            </a:r>
            <a:endParaRPr kumimoji="0" lang="en-US"/>
          </a:p>
        </p:txBody>
      </p:sp>
      <p:sp>
        <p:nvSpPr>
          <p:cNvPr id="7" name="عنصر نائب للتاريخ 6"/>
          <p:cNvSpPr>
            <a:spLocks noGrp="1"/>
          </p:cNvSpPr>
          <p:nvPr>
            <p:ph type="dt" sz="half" idx="10"/>
          </p:nvPr>
        </p:nvSpPr>
        <p:spPr/>
        <p:txBody>
          <a:bodyPr/>
          <a:lstStyle/>
          <a:p>
            <a:fld id="{8519FC62-1752-4972-A8C8-20C2B6257B4F}" type="datetimeFigureOut">
              <a:rPr lang="en-US" smtClean="0"/>
              <a:pPr/>
              <a:t>11/26/2017</a:t>
            </a:fld>
            <a:endParaRPr lang="en-IN"/>
          </a:p>
        </p:txBody>
      </p:sp>
      <p:sp>
        <p:nvSpPr>
          <p:cNvPr id="8" name="عنصر نائب للتذييل 7"/>
          <p:cNvSpPr>
            <a:spLocks noGrp="1"/>
          </p:cNvSpPr>
          <p:nvPr>
            <p:ph type="ftr" sz="quarter" idx="11"/>
          </p:nvPr>
        </p:nvSpPr>
        <p:spPr/>
        <p:txBody>
          <a:bodyPr/>
          <a:lstStyle/>
          <a:p>
            <a:endParaRPr lang="en-IN"/>
          </a:p>
        </p:txBody>
      </p:sp>
      <p:sp>
        <p:nvSpPr>
          <p:cNvPr id="9" name="عنصر نائب لرقم الشريحة 8"/>
          <p:cNvSpPr>
            <a:spLocks noGrp="1"/>
          </p:cNvSpPr>
          <p:nvPr>
            <p:ph type="sldNum" sz="quarter" idx="12"/>
          </p:nvPr>
        </p:nvSpPr>
        <p:spPr/>
        <p:txBody>
          <a:bodyPr/>
          <a:lstStyle/>
          <a:p>
            <a:fld id="{01B2A82A-CBA1-4656-817F-7E951460868C}" type="slidenum">
              <a:rPr lang="en-IN" smtClean="0"/>
              <a:pPr/>
              <a:t>‹#›</a:t>
            </a:fld>
            <a:endParaRPr lang="en-IN"/>
          </a:p>
        </p:txBody>
      </p:sp>
      <p:sp>
        <p:nvSpPr>
          <p:cNvPr id="11" name="عنصر نائب للمحتوى 10"/>
          <p:cNvSpPr>
            <a:spLocks noGrp="1"/>
          </p:cNvSpPr>
          <p:nvPr>
            <p:ph sz="quarter" idx="2"/>
          </p:nvPr>
        </p:nvSpPr>
        <p:spPr>
          <a:xfrm>
            <a:off x="457200" y="2362200"/>
            <a:ext cx="3657600" cy="38862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3" name="عنصر نائب للمحتوى 12"/>
          <p:cNvSpPr>
            <a:spLocks noGrp="1"/>
          </p:cNvSpPr>
          <p:nvPr>
            <p:ph sz="quarter" idx="4"/>
          </p:nvPr>
        </p:nvSpPr>
        <p:spPr>
          <a:xfrm>
            <a:off x="4371975" y="2362200"/>
            <a:ext cx="3657600" cy="3886200"/>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2" name="عنصر نائب للنص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ar-SA" smtClean="0"/>
              <a:t>انقر لتحرير أنماط النص الرئيسي</a:t>
            </a:r>
          </a:p>
        </p:txBody>
      </p:sp>
      <p:sp>
        <p:nvSpPr>
          <p:cNvPr id="14" name="عنصر نائب للنص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ar-SA" smtClean="0"/>
              <a:t>انقر لتحرير أنماط النص الرئيسي</a:t>
            </a:r>
          </a:p>
        </p:txBody>
      </p:sp>
    </p:spTree>
  </p:cSld>
  <p:clrMapOvr>
    <a:masterClrMapping/>
  </p:clrMapOvr>
  <p:transition>
    <p:wedg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6" name="عنصر نائب للتاريخ 5"/>
          <p:cNvSpPr>
            <a:spLocks noGrp="1"/>
          </p:cNvSpPr>
          <p:nvPr>
            <p:ph type="dt" sz="half" idx="10"/>
          </p:nvPr>
        </p:nvSpPr>
        <p:spPr/>
        <p:txBody>
          <a:bodyPr rtlCol="0"/>
          <a:lstStyle/>
          <a:p>
            <a:fld id="{8519FC62-1752-4972-A8C8-20C2B6257B4F}" type="datetimeFigureOut">
              <a:rPr lang="en-US" smtClean="0"/>
              <a:pPr/>
              <a:t>11/26/2017</a:t>
            </a:fld>
            <a:endParaRPr lang="en-IN"/>
          </a:p>
        </p:txBody>
      </p:sp>
      <p:sp>
        <p:nvSpPr>
          <p:cNvPr id="7" name="عنصر نائب لرقم الشريحة 6"/>
          <p:cNvSpPr>
            <a:spLocks noGrp="1"/>
          </p:cNvSpPr>
          <p:nvPr>
            <p:ph type="sldNum" sz="quarter" idx="11"/>
          </p:nvPr>
        </p:nvSpPr>
        <p:spPr/>
        <p:txBody>
          <a:bodyPr rtlCol="0"/>
          <a:lstStyle/>
          <a:p>
            <a:fld id="{01B2A82A-CBA1-4656-817F-7E951460868C}" type="slidenum">
              <a:rPr lang="en-IN" smtClean="0"/>
              <a:pPr/>
              <a:t>‹#›</a:t>
            </a:fld>
            <a:endParaRPr lang="en-IN"/>
          </a:p>
        </p:txBody>
      </p:sp>
      <p:sp>
        <p:nvSpPr>
          <p:cNvPr id="8" name="عنصر نائب للتذييل 7"/>
          <p:cNvSpPr>
            <a:spLocks noGrp="1"/>
          </p:cNvSpPr>
          <p:nvPr>
            <p:ph type="ftr" sz="quarter" idx="12"/>
          </p:nvPr>
        </p:nvSpPr>
        <p:spPr/>
        <p:txBody>
          <a:bodyPr rtlCol="0"/>
          <a:lstStyle/>
          <a:p>
            <a:endParaRPr lang="en-IN"/>
          </a:p>
        </p:txBody>
      </p:sp>
    </p:spTree>
  </p:cSld>
  <p:clrMapOvr>
    <a:masterClrMapping/>
  </p:clrMapOvr>
  <p:transition>
    <p:wedg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8519FC62-1752-4972-A8C8-20C2B6257B4F}" type="datetimeFigureOut">
              <a:rPr lang="en-US" smtClean="0"/>
              <a:pPr/>
              <a:t>11/26/2017</a:t>
            </a:fld>
            <a:endParaRPr lang="en-IN"/>
          </a:p>
        </p:txBody>
      </p:sp>
      <p:sp>
        <p:nvSpPr>
          <p:cNvPr id="3" name="عنصر نائب للتذييل 2"/>
          <p:cNvSpPr>
            <a:spLocks noGrp="1"/>
          </p:cNvSpPr>
          <p:nvPr>
            <p:ph type="ftr" sz="quarter" idx="11"/>
          </p:nvPr>
        </p:nvSpPr>
        <p:spPr/>
        <p:txBody>
          <a:bodyPr/>
          <a:lstStyle/>
          <a:p>
            <a:endParaRPr lang="en-IN"/>
          </a:p>
        </p:txBody>
      </p:sp>
      <p:sp>
        <p:nvSpPr>
          <p:cNvPr id="4" name="عنصر نائب لرقم الشريحة 3"/>
          <p:cNvSpPr>
            <a:spLocks noGrp="1"/>
          </p:cNvSpPr>
          <p:nvPr>
            <p:ph type="sldNum" sz="quarter" idx="12"/>
          </p:nvPr>
        </p:nvSpPr>
        <p:spPr/>
        <p:txBody>
          <a:bodyPr/>
          <a:lstStyle/>
          <a:p>
            <a:fld id="{01B2A82A-CBA1-4656-817F-7E951460868C}" type="slidenum">
              <a:rPr lang="en-IN" smtClean="0"/>
              <a:pPr/>
              <a:t>‹#›</a:t>
            </a:fld>
            <a:endParaRPr lang="en-IN"/>
          </a:p>
        </p:txBody>
      </p:sp>
    </p:spTree>
  </p:cSld>
  <p:clrMapOvr>
    <a:masterClrMapping/>
  </p:clrMapOvr>
  <p:transition>
    <p:wedg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bg>
      <p:bgRef idx="1001">
        <a:schemeClr val="bg1"/>
      </p:bgRef>
    </p:bg>
    <p:spTree>
      <p:nvGrpSpPr>
        <p:cNvPr id="1" name=""/>
        <p:cNvGrpSpPr/>
        <p:nvPr/>
      </p:nvGrpSpPr>
      <p:grpSpPr>
        <a:xfrm>
          <a:off x="0" y="0"/>
          <a:ext cx="0" cy="0"/>
          <a:chOff x="0" y="0"/>
          <a:chExt cx="0" cy="0"/>
        </a:xfrm>
      </p:grpSpPr>
      <p:sp>
        <p:nvSpPr>
          <p:cNvPr id="10" name="رابط مستقيم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عنوان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ar-SA" smtClean="0"/>
              <a:t>انقر لتحرير أنماط النص الرئيسي</a:t>
            </a:r>
          </a:p>
        </p:txBody>
      </p:sp>
      <p:sp>
        <p:nvSpPr>
          <p:cNvPr id="8" name="رابط مستقيم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رابط مستقيم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رابط مستقيم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مستطيل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رابط مستقيم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شكل بيضاوي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عنصر نائب للمحتوى 17"/>
          <p:cNvSpPr>
            <a:spLocks noGrp="1"/>
          </p:cNvSpPr>
          <p:nvPr>
            <p:ph sz="quarter" idx="1"/>
          </p:nvPr>
        </p:nvSpPr>
        <p:spPr>
          <a:xfrm>
            <a:off x="304800" y="274320"/>
            <a:ext cx="5638800" cy="6327648"/>
          </a:xfrm>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21" name="عنصر نائب للتاريخ 20"/>
          <p:cNvSpPr>
            <a:spLocks noGrp="1"/>
          </p:cNvSpPr>
          <p:nvPr>
            <p:ph type="dt" sz="half" idx="14"/>
          </p:nvPr>
        </p:nvSpPr>
        <p:spPr/>
        <p:txBody>
          <a:bodyPr rtlCol="0"/>
          <a:lstStyle/>
          <a:p>
            <a:fld id="{8519FC62-1752-4972-A8C8-20C2B6257B4F}" type="datetimeFigureOut">
              <a:rPr lang="en-US" smtClean="0"/>
              <a:pPr/>
              <a:t>11/26/2017</a:t>
            </a:fld>
            <a:endParaRPr lang="en-IN"/>
          </a:p>
        </p:txBody>
      </p:sp>
      <p:sp>
        <p:nvSpPr>
          <p:cNvPr id="22" name="عنصر نائب لرقم الشريحة 21"/>
          <p:cNvSpPr>
            <a:spLocks noGrp="1"/>
          </p:cNvSpPr>
          <p:nvPr>
            <p:ph type="sldNum" sz="quarter" idx="15"/>
          </p:nvPr>
        </p:nvSpPr>
        <p:spPr/>
        <p:txBody>
          <a:bodyPr rtlCol="0"/>
          <a:lstStyle/>
          <a:p>
            <a:fld id="{01B2A82A-CBA1-4656-817F-7E951460868C}" type="slidenum">
              <a:rPr lang="en-IN" smtClean="0"/>
              <a:pPr/>
              <a:t>‹#›</a:t>
            </a:fld>
            <a:endParaRPr lang="en-IN"/>
          </a:p>
        </p:txBody>
      </p:sp>
      <p:sp>
        <p:nvSpPr>
          <p:cNvPr id="23" name="عنصر نائب للتذييل 22"/>
          <p:cNvSpPr>
            <a:spLocks noGrp="1"/>
          </p:cNvSpPr>
          <p:nvPr>
            <p:ph type="ftr" sz="quarter" idx="16"/>
          </p:nvPr>
        </p:nvSpPr>
        <p:spPr/>
        <p:txBody>
          <a:bodyPr rtlCol="0"/>
          <a:lstStyle/>
          <a:p>
            <a:endParaRPr lang="en-IN"/>
          </a:p>
        </p:txBody>
      </p:sp>
    </p:spTree>
  </p:cSld>
  <p:clrMapOvr>
    <a:overrideClrMapping bg1="lt1" tx1="dk1" bg2="lt2" tx2="dk2" accent1="accent1" accent2="accent2" accent3="accent3" accent4="accent4" accent5="accent5" accent6="accent6" hlink="hlink" folHlink="folHlink"/>
  </p:clrMapOvr>
  <p:transition>
    <p:wedg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9" name="رابط مستقيم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شكل بيضاوي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عنوان 1"/>
          <p:cNvSpPr>
            <a:spLocks noGrp="1"/>
          </p:cNvSpPr>
          <p:nvPr>
            <p:ph type="title"/>
          </p:nvPr>
        </p:nvSpPr>
        <p:spPr>
          <a:xfrm rot="5400000">
            <a:off x="3350133" y="3200400"/>
            <a:ext cx="6309360" cy="457200"/>
          </a:xfrm>
        </p:spPr>
        <p:txBody>
          <a:bodyPr anchor="b"/>
          <a:lstStyle>
            <a:lvl1pPr algn="l">
              <a:buNone/>
              <a:defRPr sz="2000" b="1"/>
            </a:lvl1pPr>
          </a:lstStyle>
          <a:p>
            <a:r>
              <a:rPr kumimoji="0" lang="ar-SA" smtClean="0"/>
              <a:t>انقر لتحرير نمط العنوان الرئيسي</a:t>
            </a:r>
            <a:endParaRPr kumimoji="0" lang="en-US"/>
          </a:p>
        </p:txBody>
      </p:sp>
      <p:sp>
        <p:nvSpPr>
          <p:cNvPr id="3" name="عنصر نائب للصورة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ar-SA" smtClean="0"/>
              <a:t>انقر فوق الرمز لإضافة صورة</a:t>
            </a:r>
            <a:endParaRPr kumimoji="0" lang="en-US" dirty="0"/>
          </a:p>
        </p:txBody>
      </p:sp>
      <p:sp>
        <p:nvSpPr>
          <p:cNvPr id="4" name="عنصر نائب للنص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ar-SA" smtClean="0"/>
              <a:t>انقر لتحرير أنماط النص الرئيسي</a:t>
            </a:r>
          </a:p>
        </p:txBody>
      </p:sp>
      <p:sp>
        <p:nvSpPr>
          <p:cNvPr id="10" name="رابط مستقيم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مستطيل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رابط مستقيم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رابط مستقيم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رابط مستقيم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عنصر نائب للتاريخ 16"/>
          <p:cNvSpPr>
            <a:spLocks noGrp="1"/>
          </p:cNvSpPr>
          <p:nvPr>
            <p:ph type="dt" sz="half" idx="10"/>
          </p:nvPr>
        </p:nvSpPr>
        <p:spPr/>
        <p:txBody>
          <a:bodyPr rtlCol="0"/>
          <a:lstStyle/>
          <a:p>
            <a:fld id="{8519FC62-1752-4972-A8C8-20C2B6257B4F}" type="datetimeFigureOut">
              <a:rPr lang="en-US" smtClean="0"/>
              <a:pPr/>
              <a:t>11/26/2017</a:t>
            </a:fld>
            <a:endParaRPr lang="en-IN"/>
          </a:p>
        </p:txBody>
      </p:sp>
      <p:sp>
        <p:nvSpPr>
          <p:cNvPr id="18" name="عنصر نائب لرقم الشريحة 17"/>
          <p:cNvSpPr>
            <a:spLocks noGrp="1"/>
          </p:cNvSpPr>
          <p:nvPr>
            <p:ph type="sldNum" sz="quarter" idx="11"/>
          </p:nvPr>
        </p:nvSpPr>
        <p:spPr/>
        <p:txBody>
          <a:bodyPr rtlCol="0"/>
          <a:lstStyle/>
          <a:p>
            <a:fld id="{01B2A82A-CBA1-4656-817F-7E951460868C}" type="slidenum">
              <a:rPr lang="en-IN" smtClean="0"/>
              <a:pPr/>
              <a:t>‹#›</a:t>
            </a:fld>
            <a:endParaRPr lang="en-IN"/>
          </a:p>
        </p:txBody>
      </p:sp>
      <p:sp>
        <p:nvSpPr>
          <p:cNvPr id="21" name="عنصر نائب للتذييل 20"/>
          <p:cNvSpPr>
            <a:spLocks noGrp="1"/>
          </p:cNvSpPr>
          <p:nvPr>
            <p:ph type="ftr" sz="quarter" idx="12"/>
          </p:nvPr>
        </p:nvSpPr>
        <p:spPr/>
        <p:txBody>
          <a:bodyPr rtlCol="0"/>
          <a:lstStyle/>
          <a:p>
            <a:endParaRPr lang="en-IN"/>
          </a:p>
        </p:txBody>
      </p:sp>
    </p:spTree>
  </p:cSld>
  <p:clrMapOvr>
    <a:masterClrMapping/>
  </p:clrMapOvr>
  <p:transition>
    <p:wedg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رابط مستقيم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عنصر نائب للعنوان 21"/>
          <p:cNvSpPr>
            <a:spLocks noGrp="1"/>
          </p:cNvSpPr>
          <p:nvPr>
            <p:ph type="title"/>
          </p:nvPr>
        </p:nvSpPr>
        <p:spPr>
          <a:xfrm>
            <a:off x="457200" y="274638"/>
            <a:ext cx="7467600" cy="1143000"/>
          </a:xfrm>
          <a:prstGeom prst="rect">
            <a:avLst/>
          </a:prstGeom>
        </p:spPr>
        <p:txBody>
          <a:bodyPr vert="horz" anchor="b">
            <a:normAutofit/>
          </a:bodyPr>
          <a:lstStyle/>
          <a:p>
            <a:r>
              <a:rPr kumimoji="0" lang="ar-SA" smtClean="0"/>
              <a:t>انقر لتحرير نمط العنوان الرئيسي</a:t>
            </a:r>
            <a:endParaRPr kumimoji="0" lang="en-US"/>
          </a:p>
        </p:txBody>
      </p:sp>
      <p:sp>
        <p:nvSpPr>
          <p:cNvPr id="13" name="عنصر نائب للنص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4" name="عنصر نائب للتاريخ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8519FC62-1752-4972-A8C8-20C2B6257B4F}" type="datetimeFigureOut">
              <a:rPr lang="en-US" smtClean="0"/>
              <a:pPr/>
              <a:t>11/26/2017</a:t>
            </a:fld>
            <a:endParaRPr lang="en-IN"/>
          </a:p>
        </p:txBody>
      </p:sp>
      <p:sp>
        <p:nvSpPr>
          <p:cNvPr id="3" name="عنصر نائب للتذييل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en-IN"/>
          </a:p>
        </p:txBody>
      </p:sp>
      <p:sp>
        <p:nvSpPr>
          <p:cNvPr id="7" name="رابط مستقيم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رابط مستقيم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مستطيل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رابط مستقيم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شكل بيضاوي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عنصر نائب لرقم الشريحة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01B2A82A-CBA1-4656-817F-7E951460868C}" type="slidenum">
              <a:rPr lang="en-IN" smtClean="0"/>
              <a:pPr/>
              <a:t>‹#›</a:t>
            </a:fld>
            <a:endParaRPr lang="en-IN"/>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p:wedge/>
  </p:transition>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صورة 4" descr="صورة جديدة.png"/>
          <p:cNvPicPr>
            <a:picLocks noChangeAspect="1"/>
          </p:cNvPicPr>
          <p:nvPr/>
        </p:nvPicPr>
        <p:blipFill>
          <a:blip r:embed="rId2"/>
          <a:stretch>
            <a:fillRect/>
          </a:stretch>
        </p:blipFill>
        <p:spPr>
          <a:xfrm>
            <a:off x="7269927" y="0"/>
            <a:ext cx="1874073" cy="2071702"/>
          </a:xfrm>
          <a:prstGeom prst="rect">
            <a:avLst/>
          </a:prstGeom>
        </p:spPr>
      </p:pic>
      <p:sp>
        <p:nvSpPr>
          <p:cNvPr id="6" name="مربع نص 5"/>
          <p:cNvSpPr txBox="1"/>
          <p:nvPr/>
        </p:nvSpPr>
        <p:spPr>
          <a:xfrm>
            <a:off x="1714480" y="747955"/>
            <a:ext cx="6572296" cy="3323987"/>
          </a:xfrm>
          <a:prstGeom prst="rect">
            <a:avLst/>
          </a:prstGeom>
          <a:noFill/>
        </p:spPr>
        <p:txBody>
          <a:bodyPr wrap="square" rtlCol="0">
            <a:spAutoFit/>
          </a:bodyPr>
          <a:lstStyle/>
          <a:p>
            <a:r>
              <a:rPr lang="en-US" sz="3200" b="1" dirty="0" smtClean="0">
                <a:latin typeface="Monotype Corsiva" pitchFamily="66" charset="0"/>
                <a:ea typeface="BatangChe" pitchFamily="49" charset="-127"/>
              </a:rPr>
              <a:t>University of </a:t>
            </a:r>
            <a:r>
              <a:rPr lang="en-US" sz="3200" b="1" dirty="0" err="1" smtClean="0">
                <a:latin typeface="Monotype Corsiva" pitchFamily="66" charset="0"/>
                <a:ea typeface="BatangChe" pitchFamily="49" charset="-127"/>
              </a:rPr>
              <a:t>Warith</a:t>
            </a:r>
            <a:r>
              <a:rPr lang="en-US" sz="3200" b="1" dirty="0" smtClean="0">
                <a:latin typeface="Monotype Corsiva" pitchFamily="66" charset="0"/>
                <a:ea typeface="BatangChe" pitchFamily="49" charset="-127"/>
              </a:rPr>
              <a:t> AL-</a:t>
            </a:r>
            <a:r>
              <a:rPr lang="en-US" sz="3200" b="1" dirty="0" err="1" smtClean="0">
                <a:latin typeface="Monotype Corsiva" pitchFamily="66" charset="0"/>
                <a:ea typeface="BatangChe" pitchFamily="49" charset="-127"/>
              </a:rPr>
              <a:t>Anbiya’a</a:t>
            </a:r>
            <a:endParaRPr lang="en-US" sz="3200" b="1" dirty="0" smtClean="0">
              <a:latin typeface="Monotype Corsiva" pitchFamily="66" charset="0"/>
              <a:ea typeface="BatangChe" pitchFamily="49" charset="-127"/>
            </a:endParaRPr>
          </a:p>
          <a:p>
            <a:r>
              <a:rPr lang="en-US" sz="3200" b="1" dirty="0" smtClean="0">
                <a:latin typeface="Monotype Corsiva" pitchFamily="66" charset="0"/>
                <a:ea typeface="BatangChe" pitchFamily="49" charset="-127"/>
              </a:rPr>
              <a:t>College of Engineering</a:t>
            </a:r>
          </a:p>
          <a:p>
            <a:r>
              <a:rPr lang="en-US" sz="3200" b="1" dirty="0" smtClean="0">
                <a:latin typeface="Monotype Corsiva" pitchFamily="66" charset="0"/>
                <a:ea typeface="BatangChe" pitchFamily="49" charset="-127"/>
              </a:rPr>
              <a:t>Air-condition &amp; Refrigeration Department</a:t>
            </a:r>
          </a:p>
          <a:p>
            <a:r>
              <a:rPr lang="en-US" sz="3200" b="1" dirty="0" smtClean="0">
                <a:latin typeface="Monotype Corsiva" pitchFamily="66" charset="0"/>
                <a:ea typeface="BatangChe" pitchFamily="49" charset="-127"/>
              </a:rPr>
              <a:t>Programming I</a:t>
            </a:r>
          </a:p>
          <a:p>
            <a:r>
              <a:rPr lang="en-US" sz="3200" b="1" dirty="0" smtClean="0">
                <a:latin typeface="Monotype Corsiva" pitchFamily="66" charset="0"/>
                <a:ea typeface="BatangChe" pitchFamily="49" charset="-127"/>
              </a:rPr>
              <a:t>First stage</a:t>
            </a:r>
          </a:p>
          <a:p>
            <a:r>
              <a:rPr lang="en-US" sz="3200" b="1" dirty="0" err="1" smtClean="0">
                <a:latin typeface="Monotype Corsiva" pitchFamily="66" charset="0"/>
                <a:ea typeface="BatangChe" pitchFamily="49" charset="-127"/>
              </a:rPr>
              <a:t>Asst.Lec</a:t>
            </a:r>
            <a:r>
              <a:rPr lang="en-US" sz="3200" b="1" dirty="0" smtClean="0">
                <a:latin typeface="Monotype Corsiva" pitchFamily="66" charset="0"/>
                <a:ea typeface="BatangChe" pitchFamily="49" charset="-127"/>
              </a:rPr>
              <a:t>. </a:t>
            </a:r>
            <a:r>
              <a:rPr lang="en-US" sz="3200" b="1" dirty="0" err="1" smtClean="0">
                <a:latin typeface="Monotype Corsiva" pitchFamily="66" charset="0"/>
                <a:ea typeface="BatangChe" pitchFamily="49" charset="-127"/>
              </a:rPr>
              <a:t>Aalaa</a:t>
            </a:r>
            <a:r>
              <a:rPr lang="en-US" sz="3200" b="1" dirty="0" smtClean="0">
                <a:latin typeface="Monotype Corsiva" pitchFamily="66" charset="0"/>
                <a:ea typeface="BatangChe" pitchFamily="49" charset="-127"/>
              </a:rPr>
              <a:t> Mohammed AL-</a:t>
            </a:r>
            <a:r>
              <a:rPr lang="en-US" sz="3200" b="1" dirty="0" err="1" smtClean="0">
                <a:latin typeface="Monotype Corsiva" pitchFamily="66" charset="0"/>
                <a:ea typeface="BatangChe" pitchFamily="49" charset="-127"/>
              </a:rPr>
              <a:t>Husseini</a:t>
            </a:r>
            <a:endParaRPr lang="en-US" sz="3200" b="1" dirty="0" smtClean="0">
              <a:latin typeface="Monotype Corsiva" pitchFamily="66" charset="0"/>
              <a:ea typeface="BatangChe" pitchFamily="49" charset="-127"/>
            </a:endParaRPr>
          </a:p>
          <a:p>
            <a:endParaRPr lang="en-IN" dirty="0"/>
          </a:p>
        </p:txBody>
      </p:sp>
    </p:spTree>
  </p:cSld>
  <p:clrMapOvr>
    <a:masterClrMapping/>
  </p:clrMapOvr>
  <p:transition>
    <p:wedg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1214414" y="285728"/>
            <a:ext cx="7715304" cy="955518"/>
          </a:xfrm>
          <a:prstGeom prst="rect">
            <a:avLst/>
          </a:prstGeom>
          <a:noFill/>
        </p:spPr>
        <p:txBody>
          <a:bodyPr wrap="square" rtlCol="0">
            <a:spAutoFit/>
          </a:bodyPr>
          <a:lstStyle/>
          <a:p>
            <a:pPr algn="just">
              <a:lnSpc>
                <a:spcPct val="150000"/>
              </a:lnSpc>
              <a:buFont typeface="Wingdings" pitchFamily="2" charset="2"/>
              <a:buChar char="v"/>
            </a:pPr>
            <a:r>
              <a:rPr lang="en-US" sz="2000" dirty="0" smtClean="0"/>
              <a:t>  </a:t>
            </a:r>
            <a:r>
              <a:rPr lang="en-IN" sz="2000" b="1" dirty="0" smtClean="0"/>
              <a:t>Desktop Gadgets: </a:t>
            </a:r>
            <a:r>
              <a:rPr lang="en-IN" sz="2000" dirty="0" smtClean="0"/>
              <a:t>Used to show useful tools on your desktop Such as calendar, clock, etc.:</a:t>
            </a:r>
          </a:p>
        </p:txBody>
      </p:sp>
      <p:pic>
        <p:nvPicPr>
          <p:cNvPr id="3075" name="Picture 3"/>
          <p:cNvPicPr>
            <a:picLocks noChangeAspect="1" noChangeArrowheads="1"/>
          </p:cNvPicPr>
          <p:nvPr/>
        </p:nvPicPr>
        <p:blipFill>
          <a:blip r:embed="rId2"/>
          <a:srcRect/>
          <a:stretch>
            <a:fillRect/>
          </a:stretch>
        </p:blipFill>
        <p:spPr bwMode="auto">
          <a:xfrm>
            <a:off x="2000232" y="1571612"/>
            <a:ext cx="5857916" cy="3429024"/>
          </a:xfrm>
          <a:prstGeom prst="rect">
            <a:avLst/>
          </a:prstGeom>
          <a:noFill/>
          <a:ln w="9525">
            <a:noFill/>
            <a:miter lim="800000"/>
            <a:headEnd/>
            <a:tailEnd/>
          </a:ln>
          <a:effectLst/>
        </p:spPr>
      </p:pic>
    </p:spTree>
  </p:cSld>
  <p:clrMapOvr>
    <a:masterClrMapping/>
  </p:clrMapOvr>
  <p:transition>
    <p:wedg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1357290" y="357166"/>
            <a:ext cx="7286676" cy="2115707"/>
          </a:xfrm>
          <a:prstGeom prst="rect">
            <a:avLst/>
          </a:prstGeom>
          <a:noFill/>
        </p:spPr>
        <p:txBody>
          <a:bodyPr wrap="square" rtlCol="0">
            <a:spAutoFit/>
          </a:bodyPr>
          <a:lstStyle/>
          <a:p>
            <a:pPr algn="just">
              <a:lnSpc>
                <a:spcPct val="150000"/>
              </a:lnSpc>
            </a:pPr>
            <a:r>
              <a:rPr lang="en-IN" b="1" dirty="0" smtClean="0"/>
              <a:t>Device Manager: </a:t>
            </a:r>
            <a:r>
              <a:rPr lang="en-IN" dirty="0" smtClean="0"/>
              <a:t>This option is used to preview the status of all components of the computer and its peripherals. The sign (?) Appears in front of the unknown object, and an exclamation mark (!) In front of the piece that contains a definition of deficiency or problem</a:t>
            </a:r>
          </a:p>
        </p:txBody>
      </p:sp>
      <p:pic>
        <p:nvPicPr>
          <p:cNvPr id="5122" name="Picture 2"/>
          <p:cNvPicPr>
            <a:picLocks noChangeAspect="1" noChangeArrowheads="1"/>
          </p:cNvPicPr>
          <p:nvPr/>
        </p:nvPicPr>
        <p:blipFill>
          <a:blip r:embed="rId2"/>
          <a:srcRect/>
          <a:stretch>
            <a:fillRect/>
          </a:stretch>
        </p:blipFill>
        <p:spPr bwMode="auto">
          <a:xfrm>
            <a:off x="2071670" y="2428898"/>
            <a:ext cx="6429420" cy="4286250"/>
          </a:xfrm>
          <a:prstGeom prst="rect">
            <a:avLst/>
          </a:prstGeom>
          <a:noFill/>
          <a:ln w="9525">
            <a:noFill/>
            <a:miter lim="800000"/>
            <a:headEnd/>
            <a:tailEnd/>
          </a:ln>
          <a:effectLst/>
        </p:spPr>
      </p:pic>
    </p:spTree>
  </p:cSld>
  <p:clrMapOvr>
    <a:masterClrMapping/>
  </p:clrMapOvr>
  <p:transition>
    <p:wedg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785786" y="142852"/>
            <a:ext cx="8143932" cy="1938992"/>
          </a:xfrm>
          <a:prstGeom prst="rect">
            <a:avLst/>
          </a:prstGeom>
          <a:noFill/>
        </p:spPr>
        <p:txBody>
          <a:bodyPr wrap="square" rtlCol="0">
            <a:spAutoFit/>
          </a:bodyPr>
          <a:lstStyle/>
          <a:p>
            <a:pPr algn="just">
              <a:lnSpc>
                <a:spcPct val="150000"/>
              </a:lnSpc>
              <a:buFont typeface="Wingdings" pitchFamily="2" charset="2"/>
              <a:buChar char="v"/>
            </a:pPr>
            <a:r>
              <a:rPr lang="en-IN" sz="2000" b="1" dirty="0" smtClean="0"/>
              <a:t>Devices and printers: </a:t>
            </a:r>
            <a:r>
              <a:rPr lang="en-IN" sz="2000" dirty="0" smtClean="0"/>
              <a:t>Selects the main printer for the computer (when using the printer). The page displays all peripherals attached to the computer (such as mouse, keyboard, printers):</a:t>
            </a:r>
            <a:endParaRPr lang="en-IN" sz="2000" dirty="0"/>
          </a:p>
        </p:txBody>
      </p:sp>
      <p:pic>
        <p:nvPicPr>
          <p:cNvPr id="6146" name="Picture 2"/>
          <p:cNvPicPr>
            <a:picLocks noChangeAspect="1" noChangeArrowheads="1"/>
          </p:cNvPicPr>
          <p:nvPr/>
        </p:nvPicPr>
        <p:blipFill>
          <a:blip r:embed="rId2"/>
          <a:srcRect/>
          <a:stretch>
            <a:fillRect/>
          </a:stretch>
        </p:blipFill>
        <p:spPr bwMode="auto">
          <a:xfrm>
            <a:off x="1785918" y="2000240"/>
            <a:ext cx="6829425" cy="4314825"/>
          </a:xfrm>
          <a:prstGeom prst="rect">
            <a:avLst/>
          </a:prstGeom>
          <a:noFill/>
          <a:ln w="9525">
            <a:noFill/>
            <a:miter lim="800000"/>
            <a:headEnd/>
            <a:tailEnd/>
          </a:ln>
          <a:effectLst/>
        </p:spPr>
      </p:pic>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 presetClass="entr" presetSubtype="16" fill="hold" nodeType="clickEffect">
                                  <p:stCondLst>
                                    <p:cond delay="0"/>
                                  </p:stCondLst>
                                  <p:childTnLst>
                                    <p:set>
                                      <p:cBhvr>
                                        <p:cTn id="12" dur="1" fill="hold">
                                          <p:stCondLst>
                                            <p:cond delay="0"/>
                                          </p:stCondLst>
                                        </p:cTn>
                                        <p:tgtEl>
                                          <p:spTgt spid="6146"/>
                                        </p:tgtEl>
                                        <p:attrNameLst>
                                          <p:attrName>style.visibility</p:attrName>
                                        </p:attrNameLst>
                                      </p:cBhvr>
                                      <p:to>
                                        <p:strVal val="visible"/>
                                      </p:to>
                                    </p:set>
                                    <p:animEffect transition="in" filter="box(in)">
                                      <p:cBhvr>
                                        <p:cTn id="13" dur="500"/>
                                        <p:tgtEl>
                                          <p:spTgt spid="61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1285852" y="357166"/>
            <a:ext cx="7072362" cy="955518"/>
          </a:xfrm>
          <a:prstGeom prst="rect">
            <a:avLst/>
          </a:prstGeom>
          <a:noFill/>
        </p:spPr>
        <p:txBody>
          <a:bodyPr wrap="square" rtlCol="0">
            <a:spAutoFit/>
          </a:bodyPr>
          <a:lstStyle/>
          <a:p>
            <a:pPr algn="just">
              <a:lnSpc>
                <a:spcPct val="150000"/>
              </a:lnSpc>
              <a:buFont typeface="Wingdings" pitchFamily="2" charset="2"/>
              <a:buChar char="v"/>
            </a:pPr>
            <a:r>
              <a:rPr lang="en-IN" sz="2000" b="1" dirty="0" smtClean="0"/>
              <a:t>Folder Options: </a:t>
            </a:r>
            <a:r>
              <a:rPr lang="en-IN" sz="2000" dirty="0" smtClean="0"/>
              <a:t>The most important feature of this icon is dealing with hidden files:</a:t>
            </a:r>
          </a:p>
        </p:txBody>
      </p:sp>
      <p:sp>
        <p:nvSpPr>
          <p:cNvPr id="3" name="مربع نص 2"/>
          <p:cNvSpPr txBox="1"/>
          <p:nvPr/>
        </p:nvSpPr>
        <p:spPr>
          <a:xfrm>
            <a:off x="1285852" y="1285860"/>
            <a:ext cx="7572428" cy="1569660"/>
          </a:xfrm>
          <a:prstGeom prst="rect">
            <a:avLst/>
          </a:prstGeom>
          <a:noFill/>
        </p:spPr>
        <p:txBody>
          <a:bodyPr wrap="square" rtlCol="0">
            <a:spAutoFit/>
          </a:bodyPr>
          <a:lstStyle/>
          <a:p>
            <a:pPr algn="just">
              <a:lnSpc>
                <a:spcPct val="150000"/>
              </a:lnSpc>
              <a:buFont typeface="Wingdings" pitchFamily="2" charset="2"/>
              <a:buChar char="ü"/>
            </a:pPr>
            <a:r>
              <a:rPr lang="en-US" sz="2000" dirty="0" smtClean="0"/>
              <a:t> </a:t>
            </a:r>
            <a:r>
              <a:rPr lang="en-IN" sz="2000" dirty="0" smtClean="0"/>
              <a:t>To make a hidden item for the purpose of protecting it:</a:t>
            </a:r>
          </a:p>
          <a:p>
            <a:pPr algn="just">
              <a:lnSpc>
                <a:spcPct val="150000"/>
              </a:lnSpc>
            </a:pPr>
            <a:r>
              <a:rPr lang="en-US" sz="2000" dirty="0" smtClean="0"/>
              <a:t>Right click on the desired item &lt; properties &lt; </a:t>
            </a:r>
            <a:r>
              <a:rPr lang="en-IN" sz="2000" dirty="0" smtClean="0"/>
              <a:t>put a mark (</a:t>
            </a:r>
            <a:r>
              <a:rPr lang="en-IN" sz="2400" dirty="0" smtClean="0"/>
              <a:t>√</a:t>
            </a:r>
            <a:r>
              <a:rPr lang="en-IN" sz="2000" dirty="0" smtClean="0"/>
              <a:t> ) in front of ( hidden ) word.</a:t>
            </a:r>
          </a:p>
        </p:txBody>
      </p:sp>
      <p:pic>
        <p:nvPicPr>
          <p:cNvPr id="7170" name="Picture 2"/>
          <p:cNvPicPr>
            <a:picLocks noChangeAspect="1" noChangeArrowheads="1"/>
          </p:cNvPicPr>
          <p:nvPr/>
        </p:nvPicPr>
        <p:blipFill>
          <a:blip r:embed="rId2"/>
          <a:srcRect/>
          <a:stretch>
            <a:fillRect/>
          </a:stretch>
        </p:blipFill>
        <p:spPr bwMode="auto">
          <a:xfrm>
            <a:off x="4429124" y="2571744"/>
            <a:ext cx="4357718" cy="4214842"/>
          </a:xfrm>
          <a:prstGeom prst="rect">
            <a:avLst/>
          </a:prstGeom>
          <a:noFill/>
          <a:ln w="9525">
            <a:noFill/>
            <a:miter lim="800000"/>
            <a:headEnd/>
            <a:tailEnd/>
          </a:ln>
          <a:effectLst/>
        </p:spPr>
      </p:pic>
    </p:spTree>
  </p:cSld>
  <p:clrMapOvr>
    <a:masterClrMapping/>
  </p:clrMapOvr>
  <p:transition>
    <p:wedg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ربع نص 2"/>
          <p:cNvSpPr txBox="1"/>
          <p:nvPr/>
        </p:nvSpPr>
        <p:spPr>
          <a:xfrm>
            <a:off x="785786" y="71414"/>
            <a:ext cx="7715304" cy="1971886"/>
          </a:xfrm>
          <a:prstGeom prst="rect">
            <a:avLst/>
          </a:prstGeom>
          <a:noFill/>
        </p:spPr>
        <p:txBody>
          <a:bodyPr wrap="square" rtlCol="0">
            <a:spAutoFit/>
          </a:bodyPr>
          <a:lstStyle/>
          <a:p>
            <a:pPr algn="just">
              <a:lnSpc>
                <a:spcPct val="150000"/>
              </a:lnSpc>
              <a:buFont typeface="Wingdings" pitchFamily="2" charset="2"/>
              <a:buChar char="ü"/>
            </a:pPr>
            <a:r>
              <a:rPr lang="en-US" sz="2000" b="1" dirty="0" smtClean="0"/>
              <a:t> </a:t>
            </a:r>
            <a:r>
              <a:rPr lang="en-IN" sz="2000" dirty="0" smtClean="0"/>
              <a:t>Show hidden items: click icon FOLDER OPTION in the control panel &lt; Go to the View page &lt; Remove the mark (</a:t>
            </a:r>
            <a:r>
              <a:rPr lang="en-IN" sz="2400" dirty="0" smtClean="0"/>
              <a:t>√</a:t>
            </a:r>
            <a:r>
              <a:rPr lang="en-IN" sz="2000" dirty="0" smtClean="0"/>
              <a:t> ) in front of the line ( Hide hidden files , folders and drives) &lt; Show Hidden Files, folders and drives.</a:t>
            </a:r>
            <a:endParaRPr lang="en-IN" sz="2000" b="1" dirty="0"/>
          </a:p>
        </p:txBody>
      </p:sp>
      <p:pic>
        <p:nvPicPr>
          <p:cNvPr id="8194" name="Picture 2"/>
          <p:cNvPicPr>
            <a:picLocks noChangeAspect="1" noChangeArrowheads="1"/>
          </p:cNvPicPr>
          <p:nvPr/>
        </p:nvPicPr>
        <p:blipFill>
          <a:blip r:embed="rId2"/>
          <a:srcRect/>
          <a:stretch>
            <a:fillRect/>
          </a:stretch>
        </p:blipFill>
        <p:spPr bwMode="auto">
          <a:xfrm>
            <a:off x="2214546" y="2071678"/>
            <a:ext cx="5357850" cy="4500594"/>
          </a:xfrm>
          <a:prstGeom prst="rect">
            <a:avLst/>
          </a:prstGeom>
          <a:noFill/>
          <a:ln w="9525">
            <a:noFill/>
            <a:miter lim="800000"/>
            <a:headEnd/>
            <a:tailEnd/>
          </a:ln>
          <a:effectLst/>
        </p:spPr>
      </p:pic>
    </p:spTree>
  </p:cSld>
  <p:clrMapOvr>
    <a:masterClrMapping/>
  </p:clrMapOvr>
  <p:transition>
    <p:wedg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1500166" y="357166"/>
            <a:ext cx="7000924" cy="956224"/>
          </a:xfrm>
          <a:prstGeom prst="rect">
            <a:avLst/>
          </a:prstGeom>
          <a:noFill/>
        </p:spPr>
        <p:txBody>
          <a:bodyPr wrap="square" rtlCol="0">
            <a:spAutoFit/>
          </a:bodyPr>
          <a:lstStyle/>
          <a:p>
            <a:pPr algn="just">
              <a:lnSpc>
                <a:spcPct val="150000"/>
              </a:lnSpc>
            </a:pPr>
            <a:r>
              <a:rPr lang="en-IN" sz="2000" dirty="0" smtClean="0"/>
              <a:t>The hidden elements appear hazy as shown below, but can be handled As normal files:</a:t>
            </a:r>
            <a:endParaRPr lang="en-IN" sz="2000" b="1" dirty="0">
              <a:solidFill>
                <a:srgbClr val="002060"/>
              </a:solidFill>
            </a:endParaRPr>
          </a:p>
        </p:txBody>
      </p:sp>
      <p:pic>
        <p:nvPicPr>
          <p:cNvPr id="9218" name="Picture 2"/>
          <p:cNvPicPr>
            <a:picLocks noChangeAspect="1" noChangeArrowheads="1"/>
          </p:cNvPicPr>
          <p:nvPr/>
        </p:nvPicPr>
        <p:blipFill>
          <a:blip r:embed="rId2"/>
          <a:srcRect/>
          <a:stretch>
            <a:fillRect/>
          </a:stretch>
        </p:blipFill>
        <p:spPr bwMode="auto">
          <a:xfrm>
            <a:off x="2500298" y="1785926"/>
            <a:ext cx="4643470" cy="1714500"/>
          </a:xfrm>
          <a:prstGeom prst="rect">
            <a:avLst/>
          </a:prstGeom>
          <a:noFill/>
          <a:ln w="9525">
            <a:noFill/>
            <a:miter lim="800000"/>
            <a:headEnd/>
            <a:tailEnd/>
          </a:ln>
          <a:effectLst/>
        </p:spPr>
      </p:pic>
      <p:sp>
        <p:nvSpPr>
          <p:cNvPr id="4" name="مربع نص 3"/>
          <p:cNvSpPr txBox="1"/>
          <p:nvPr/>
        </p:nvSpPr>
        <p:spPr>
          <a:xfrm>
            <a:off x="1571604" y="3615784"/>
            <a:ext cx="7000924" cy="1879554"/>
          </a:xfrm>
          <a:prstGeom prst="rect">
            <a:avLst/>
          </a:prstGeom>
          <a:noFill/>
        </p:spPr>
        <p:txBody>
          <a:bodyPr wrap="square" rtlCol="0">
            <a:spAutoFit/>
          </a:bodyPr>
          <a:lstStyle/>
          <a:p>
            <a:pPr algn="just">
              <a:lnSpc>
                <a:spcPct val="150000"/>
              </a:lnSpc>
              <a:buFont typeface="Wingdings" pitchFamily="2" charset="2"/>
              <a:buChar char="ü"/>
            </a:pPr>
            <a:r>
              <a:rPr lang="en-IN" sz="2000" dirty="0" smtClean="0"/>
              <a:t>To remove the hidden and return the elements to the normal state: we first show the hidden files as explained above&lt;  right click &lt; remove the mark (√ ) in front of hidden word.</a:t>
            </a:r>
            <a:endParaRPr lang="en-IN" sz="2000" b="1" dirty="0">
              <a:solidFill>
                <a:srgbClr val="002060"/>
              </a:solidFill>
            </a:endParaRPr>
          </a:p>
        </p:txBody>
      </p:sp>
    </p:spTree>
  </p:cSld>
  <p:clrMapOvr>
    <a:masterClrMapping/>
  </p:clrMapOvr>
  <p:transition>
    <p:wedg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928662" y="428604"/>
            <a:ext cx="7786742" cy="707886"/>
          </a:xfrm>
          <a:prstGeom prst="rect">
            <a:avLst/>
          </a:prstGeom>
          <a:noFill/>
        </p:spPr>
        <p:txBody>
          <a:bodyPr wrap="square" rtlCol="0">
            <a:spAutoFit/>
          </a:bodyPr>
          <a:lstStyle/>
          <a:p>
            <a:pPr>
              <a:buFont typeface="Wingdings" pitchFamily="2" charset="2"/>
              <a:buChar char="v"/>
            </a:pPr>
            <a:r>
              <a:rPr lang="en-IN" sz="2000" b="1" dirty="0" smtClean="0"/>
              <a:t>Programs and Features: </a:t>
            </a:r>
            <a:r>
              <a:rPr lang="en-IN" sz="2000" dirty="0" smtClean="0"/>
              <a:t>These are used to remove installed programs from the computer </a:t>
            </a:r>
            <a:endParaRPr lang="en-IN" sz="2000" dirty="0"/>
          </a:p>
        </p:txBody>
      </p:sp>
      <p:sp>
        <p:nvSpPr>
          <p:cNvPr id="3" name="مربع نص 2"/>
          <p:cNvSpPr txBox="1"/>
          <p:nvPr/>
        </p:nvSpPr>
        <p:spPr>
          <a:xfrm>
            <a:off x="1071538" y="1214422"/>
            <a:ext cx="7429552" cy="4247317"/>
          </a:xfrm>
          <a:prstGeom prst="rect">
            <a:avLst/>
          </a:prstGeom>
          <a:noFill/>
        </p:spPr>
        <p:txBody>
          <a:bodyPr wrap="square" rtlCol="0">
            <a:spAutoFit/>
          </a:bodyPr>
          <a:lstStyle/>
          <a:p>
            <a:pPr marL="342900" indent="-342900" algn="just">
              <a:lnSpc>
                <a:spcPct val="150000"/>
              </a:lnSpc>
              <a:buFont typeface="Wingdings" pitchFamily="2" charset="2"/>
              <a:buChar char="ü"/>
            </a:pPr>
            <a:r>
              <a:rPr lang="en-IN" sz="2000" dirty="0" smtClean="0"/>
              <a:t>Programs and games can not be run on the computer by copying and pasting, but the installation process must be done to function the program or game correctly.</a:t>
            </a:r>
          </a:p>
          <a:p>
            <a:pPr marL="342900" indent="-342900" algn="just">
              <a:lnSpc>
                <a:spcPct val="150000"/>
              </a:lnSpc>
            </a:pPr>
            <a:r>
              <a:rPr lang="en-IN" sz="2000" dirty="0" smtClean="0"/>
              <a:t>The installation process is easy at this time to provide discs containing the auto run, Where the user can insert the disc into the CD drive, an automatic page with a button INSTALL is opened or the button NEXT for example, to install a game, place the disc in the drive and the next page will appear:</a:t>
            </a:r>
            <a:endParaRPr lang="en-IN" sz="2000" b="1" dirty="0"/>
          </a:p>
        </p:txBody>
      </p:sp>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amond(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box(in)">
                                      <p:cBhvr>
                                        <p:cTn id="12"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p:cNvPicPr>
            <a:picLocks noChangeAspect="1" noChangeArrowheads="1"/>
          </p:cNvPicPr>
          <p:nvPr/>
        </p:nvPicPr>
        <p:blipFill>
          <a:blip r:embed="rId2"/>
          <a:srcRect/>
          <a:stretch>
            <a:fillRect/>
          </a:stretch>
        </p:blipFill>
        <p:spPr bwMode="auto">
          <a:xfrm>
            <a:off x="1285852" y="357166"/>
            <a:ext cx="7072362" cy="3105152"/>
          </a:xfrm>
          <a:prstGeom prst="rect">
            <a:avLst/>
          </a:prstGeom>
          <a:noFill/>
          <a:ln w="9525">
            <a:noFill/>
            <a:miter lim="800000"/>
            <a:headEnd/>
            <a:tailEnd/>
          </a:ln>
          <a:effectLst/>
        </p:spPr>
      </p:pic>
      <p:sp>
        <p:nvSpPr>
          <p:cNvPr id="4" name="مربع نص 3"/>
          <p:cNvSpPr txBox="1"/>
          <p:nvPr/>
        </p:nvSpPr>
        <p:spPr>
          <a:xfrm>
            <a:off x="928662" y="3435494"/>
            <a:ext cx="7786742" cy="707886"/>
          </a:xfrm>
          <a:prstGeom prst="rect">
            <a:avLst/>
          </a:prstGeom>
          <a:noFill/>
        </p:spPr>
        <p:txBody>
          <a:bodyPr wrap="square" rtlCol="0">
            <a:spAutoFit/>
          </a:bodyPr>
          <a:lstStyle/>
          <a:p>
            <a:r>
              <a:rPr lang="en-IN" sz="2000" dirty="0" smtClean="0"/>
              <a:t>A confirmation message will appear, press the (Yes) button and the Automatic Screen appears</a:t>
            </a:r>
            <a:endParaRPr lang="en-IN" sz="2000" dirty="0"/>
          </a:p>
        </p:txBody>
      </p:sp>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amond(in)">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مربع نص 7"/>
          <p:cNvSpPr txBox="1"/>
          <p:nvPr/>
        </p:nvSpPr>
        <p:spPr>
          <a:xfrm>
            <a:off x="1428728" y="4577558"/>
            <a:ext cx="7143800" cy="1754326"/>
          </a:xfrm>
          <a:prstGeom prst="rect">
            <a:avLst/>
          </a:prstGeom>
          <a:noFill/>
        </p:spPr>
        <p:txBody>
          <a:bodyPr wrap="square" rtlCol="0">
            <a:spAutoFit/>
          </a:bodyPr>
          <a:lstStyle/>
          <a:p>
            <a:pPr algn="just">
              <a:lnSpc>
                <a:spcPct val="150000"/>
              </a:lnSpc>
              <a:buFont typeface="Wingdings" pitchFamily="2" charset="2"/>
              <a:buChar char="ü"/>
            </a:pPr>
            <a:r>
              <a:rPr lang="en-IN" dirty="0" smtClean="0"/>
              <a:t> To delete the programs installed in the computer, you must perform the "uninstall" process as follows:</a:t>
            </a:r>
          </a:p>
          <a:p>
            <a:pPr algn="just">
              <a:lnSpc>
                <a:spcPct val="150000"/>
              </a:lnSpc>
            </a:pPr>
            <a:r>
              <a:rPr lang="en-IN" dirty="0" smtClean="0"/>
              <a:t>Double click on the program and feature icon in Control Panel &lt; the following window will appear:</a:t>
            </a:r>
            <a:endParaRPr lang="en-IN" dirty="0">
              <a:solidFill>
                <a:srgbClr val="FF0000"/>
              </a:solidFill>
            </a:endParaRPr>
          </a:p>
        </p:txBody>
      </p:sp>
      <p:pic>
        <p:nvPicPr>
          <p:cNvPr id="6" name="Picture 3"/>
          <p:cNvPicPr>
            <a:picLocks noChangeAspect="1" noChangeArrowheads="1"/>
          </p:cNvPicPr>
          <p:nvPr/>
        </p:nvPicPr>
        <p:blipFill>
          <a:blip r:embed="rId2"/>
          <a:srcRect/>
          <a:stretch>
            <a:fillRect/>
          </a:stretch>
        </p:blipFill>
        <p:spPr bwMode="auto">
          <a:xfrm>
            <a:off x="2285984" y="214290"/>
            <a:ext cx="5133975" cy="3952875"/>
          </a:xfrm>
          <a:prstGeom prst="rect">
            <a:avLst/>
          </a:prstGeom>
          <a:noFill/>
          <a:ln w="9525">
            <a:noFill/>
            <a:miter lim="800000"/>
            <a:headEnd/>
            <a:tailEnd/>
          </a:ln>
          <a:effectLst/>
        </p:spPr>
      </p:pic>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checkerboard(across)">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p:cNvPicPr>
            <a:picLocks noChangeAspect="1" noChangeArrowheads="1"/>
          </p:cNvPicPr>
          <p:nvPr/>
        </p:nvPicPr>
        <p:blipFill>
          <a:blip r:embed="rId2"/>
          <a:srcRect/>
          <a:stretch>
            <a:fillRect/>
          </a:stretch>
        </p:blipFill>
        <p:spPr bwMode="auto">
          <a:xfrm>
            <a:off x="1928794" y="285728"/>
            <a:ext cx="6643734" cy="4599508"/>
          </a:xfrm>
          <a:prstGeom prst="rect">
            <a:avLst/>
          </a:prstGeom>
          <a:noFill/>
          <a:ln w="9525">
            <a:noFill/>
            <a:miter lim="800000"/>
            <a:headEnd/>
            <a:tailEnd/>
          </a:ln>
          <a:effectLst/>
        </p:spPr>
      </p:pic>
      <p:sp>
        <p:nvSpPr>
          <p:cNvPr id="10" name="مربع نص 9"/>
          <p:cNvSpPr txBox="1"/>
          <p:nvPr/>
        </p:nvSpPr>
        <p:spPr>
          <a:xfrm>
            <a:off x="1428728" y="4960822"/>
            <a:ext cx="7143800" cy="1284711"/>
          </a:xfrm>
          <a:prstGeom prst="rect">
            <a:avLst/>
          </a:prstGeom>
          <a:noFill/>
        </p:spPr>
        <p:txBody>
          <a:bodyPr wrap="square" rtlCol="0">
            <a:spAutoFit/>
          </a:bodyPr>
          <a:lstStyle/>
          <a:p>
            <a:pPr algn="just">
              <a:lnSpc>
                <a:spcPct val="150000"/>
              </a:lnSpc>
            </a:pPr>
            <a:r>
              <a:rPr lang="en-IN" dirty="0" smtClean="0"/>
              <a:t>Click once on the program you want to uninstall and click the Uninstall button, which will appear at the top of the list of programs</a:t>
            </a:r>
            <a:endParaRPr lang="en-IN" dirty="0">
              <a:solidFill>
                <a:srgbClr val="FF0000"/>
              </a:solidFill>
            </a:endParaRPr>
          </a:p>
        </p:txBody>
      </p:sp>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checkerboard(across)">
                                      <p:cBhvr>
                                        <p:cTn id="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1857356" y="428604"/>
            <a:ext cx="6715172" cy="1107996"/>
          </a:xfrm>
          <a:prstGeom prst="rect">
            <a:avLst/>
          </a:prstGeom>
          <a:noFill/>
        </p:spPr>
        <p:txBody>
          <a:bodyPr wrap="square" rtlCol="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n-US" sz="2400" b="1" cap="all" dirty="0" smtClean="0">
                <a:ln w="0"/>
                <a:effectLst>
                  <a:reflection blurRad="12700" stA="50000" endPos="50000" dist="5000" dir="5400000" sy="-100000" rotWithShape="0"/>
                </a:effectLst>
              </a:rPr>
              <a:t>Chapter 4 : </a:t>
            </a:r>
            <a:r>
              <a:rPr lang="en-US" sz="2400" b="1" cap="all" dirty="0" smtClean="0">
                <a:ln w="0"/>
                <a:effectLst>
                  <a:reflection blurRad="12700" stA="50000" endPos="50000" dist="5000" dir="5400000" sy="-100000" rotWithShape="0"/>
                </a:effectLst>
                <a:latin typeface="Times New Roman" pitchFamily="18" charset="0"/>
                <a:cs typeface="Times New Roman" pitchFamily="18" charset="0"/>
              </a:rPr>
              <a:t>Program Attached to computer </a:t>
            </a:r>
          </a:p>
          <a:p>
            <a:endParaRPr lang="en-IN"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
        <p:nvSpPr>
          <p:cNvPr id="4" name="مربع نص 3"/>
          <p:cNvSpPr txBox="1"/>
          <p:nvPr/>
        </p:nvSpPr>
        <p:spPr>
          <a:xfrm>
            <a:off x="1500166" y="1473350"/>
            <a:ext cx="7215238" cy="955518"/>
          </a:xfrm>
          <a:prstGeom prst="rect">
            <a:avLst/>
          </a:prstGeom>
          <a:solidFill>
            <a:schemeClr val="bg1"/>
          </a:solidFill>
        </p:spPr>
        <p:txBody>
          <a:bodyPr wrap="square" rtlCol="0">
            <a:spAutoFit/>
          </a:bodyPr>
          <a:lstStyle/>
          <a:p>
            <a:pPr algn="just">
              <a:lnSpc>
                <a:spcPct val="150000"/>
              </a:lnSpc>
            </a:pPr>
            <a:r>
              <a:rPr lang="en-IN" sz="2000" dirty="0" smtClean="0"/>
              <a:t>There are many programs that are automatically installed with</a:t>
            </a:r>
            <a:r>
              <a:rPr lang="en-IN" sz="2000" dirty="0"/>
              <a:t> </a:t>
            </a:r>
            <a:r>
              <a:rPr lang="en-IN" sz="2000" dirty="0" smtClean="0"/>
              <a:t>Windows7</a:t>
            </a:r>
          </a:p>
        </p:txBody>
      </p:sp>
      <p:sp>
        <p:nvSpPr>
          <p:cNvPr id="5" name="مربع نص 4"/>
          <p:cNvSpPr txBox="1"/>
          <p:nvPr/>
        </p:nvSpPr>
        <p:spPr>
          <a:xfrm>
            <a:off x="1643042" y="2357430"/>
            <a:ext cx="7215238" cy="2340513"/>
          </a:xfrm>
          <a:prstGeom prst="rect">
            <a:avLst/>
          </a:prstGeom>
          <a:noFill/>
        </p:spPr>
        <p:txBody>
          <a:bodyPr wrap="square" rtlCol="0">
            <a:spAutoFit/>
          </a:bodyPr>
          <a:lstStyle/>
          <a:p>
            <a:pPr marL="457200" indent="-457200" algn="just">
              <a:lnSpc>
                <a:spcPct val="150000"/>
              </a:lnSpc>
              <a:buAutoNum type="arabicPeriod"/>
            </a:pPr>
            <a:r>
              <a:rPr lang="en-IN" sz="2000" b="1" dirty="0" smtClean="0"/>
              <a:t>Windows Media Player:</a:t>
            </a:r>
          </a:p>
          <a:p>
            <a:pPr marL="457200" indent="-457200" algn="just">
              <a:lnSpc>
                <a:spcPct val="150000"/>
              </a:lnSpc>
            </a:pPr>
            <a:r>
              <a:rPr lang="en-IN" sz="2000" dirty="0" smtClean="0"/>
              <a:t>This program plays audio and video files. It can be run by pressing START menu &lt; all program &lt; windows media player </a:t>
            </a:r>
          </a:p>
          <a:p>
            <a:pPr algn="just">
              <a:lnSpc>
                <a:spcPct val="150000"/>
              </a:lnSpc>
            </a:pPr>
            <a:r>
              <a:rPr lang="en-IN" sz="2000" dirty="0" smtClean="0"/>
              <a:t>Form the program when running as shown:</a:t>
            </a:r>
          </a:p>
        </p:txBody>
      </p:sp>
    </p:spTree>
  </p:cSld>
  <p:clrMapOvr>
    <a:masterClrMapping/>
  </p:clrMapOvr>
  <p:transition>
    <p:wedg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p:cNvPicPr>
            <a:picLocks noChangeAspect="1" noChangeArrowheads="1"/>
          </p:cNvPicPr>
          <p:nvPr/>
        </p:nvPicPr>
        <p:blipFill>
          <a:blip r:embed="rId2"/>
          <a:srcRect/>
          <a:stretch>
            <a:fillRect/>
          </a:stretch>
        </p:blipFill>
        <p:spPr bwMode="auto">
          <a:xfrm>
            <a:off x="1500166" y="428604"/>
            <a:ext cx="7143800" cy="5500726"/>
          </a:xfrm>
          <a:prstGeom prst="rect">
            <a:avLst/>
          </a:prstGeom>
          <a:noFill/>
          <a:ln w="9525">
            <a:noFill/>
            <a:miter lim="800000"/>
            <a:headEnd/>
            <a:tailEnd/>
          </a:ln>
          <a:effectLst/>
        </p:spPr>
      </p:pic>
    </p:spTree>
  </p:cSld>
  <p:clrMapOvr>
    <a:masterClrMapping/>
  </p:clrMapOvr>
  <p:transition>
    <p:wedg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مربع نص 6"/>
          <p:cNvSpPr txBox="1"/>
          <p:nvPr/>
        </p:nvSpPr>
        <p:spPr>
          <a:xfrm>
            <a:off x="1000100" y="285728"/>
            <a:ext cx="7286676" cy="1477328"/>
          </a:xfrm>
          <a:prstGeom prst="rect">
            <a:avLst/>
          </a:prstGeom>
          <a:noFill/>
        </p:spPr>
        <p:txBody>
          <a:bodyPr wrap="square" rtlCol="0">
            <a:spAutoFit/>
          </a:bodyPr>
          <a:lstStyle/>
          <a:p>
            <a:pPr algn="just">
              <a:lnSpc>
                <a:spcPct val="150000"/>
              </a:lnSpc>
              <a:buFont typeface="Wingdings" pitchFamily="2" charset="2"/>
              <a:buChar char="v"/>
            </a:pPr>
            <a:r>
              <a:rPr lang="en-IN" sz="2000" b="1" dirty="0" smtClean="0"/>
              <a:t>Region and Language: </a:t>
            </a:r>
            <a:r>
              <a:rPr lang="en-IN" sz="2000" dirty="0" smtClean="0"/>
              <a:t>This icon is used to change the date format (</a:t>
            </a:r>
            <a:r>
              <a:rPr lang="en-IN" sz="2000" dirty="0" err="1" smtClean="0"/>
              <a:t>eg</a:t>
            </a:r>
            <a:r>
              <a:rPr lang="en-IN" sz="2000" dirty="0" smtClean="0"/>
              <a:t> day / month / year, month / day / year, </a:t>
            </a:r>
            <a:r>
              <a:rPr lang="en-IN" sz="2000" dirty="0" err="1" smtClean="0"/>
              <a:t>Hijri</a:t>
            </a:r>
            <a:r>
              <a:rPr lang="en-IN" sz="2000" dirty="0" smtClean="0"/>
              <a:t>, etc.), and is used to add another language to the keyboard.</a:t>
            </a:r>
            <a:endParaRPr lang="en-IN" sz="2000" dirty="0"/>
          </a:p>
        </p:txBody>
      </p:sp>
      <p:sp>
        <p:nvSpPr>
          <p:cNvPr id="9" name="مربع نص 8"/>
          <p:cNvSpPr txBox="1"/>
          <p:nvPr/>
        </p:nvSpPr>
        <p:spPr>
          <a:xfrm>
            <a:off x="1000100" y="1951673"/>
            <a:ext cx="7215238" cy="2400657"/>
          </a:xfrm>
          <a:prstGeom prst="rect">
            <a:avLst/>
          </a:prstGeom>
          <a:noFill/>
        </p:spPr>
        <p:txBody>
          <a:bodyPr wrap="square" rtlCol="0">
            <a:spAutoFit/>
          </a:bodyPr>
          <a:lstStyle/>
          <a:p>
            <a:pPr algn="just">
              <a:lnSpc>
                <a:spcPct val="150000"/>
              </a:lnSpc>
              <a:buFont typeface="Wingdings" pitchFamily="2" charset="2"/>
              <a:buChar char="ü"/>
            </a:pPr>
            <a:r>
              <a:rPr lang="en-US" sz="2000" dirty="0" smtClean="0"/>
              <a:t> </a:t>
            </a:r>
            <a:r>
              <a:rPr lang="en-IN" sz="2000" dirty="0" smtClean="0"/>
              <a:t>Change the date format: click the region and language icon from the control panel&lt; from the page Tab you can change the format by country by changing the country name in the list Format, and you can convert to the </a:t>
            </a:r>
            <a:r>
              <a:rPr lang="en-IN" sz="2000" dirty="0" err="1" smtClean="0"/>
              <a:t>Hijri</a:t>
            </a:r>
            <a:r>
              <a:rPr lang="en-IN" sz="2000" dirty="0" smtClean="0"/>
              <a:t> calendar by selecting Arabic (Saudi Arabia)</a:t>
            </a:r>
            <a:endParaRPr lang="en-IN" sz="2000" dirty="0"/>
          </a:p>
        </p:txBody>
      </p:sp>
    </p:spTree>
  </p:cSld>
  <p:clrMapOvr>
    <a:masterClrMapping/>
  </p:clrMapOvr>
  <p:transition>
    <p:wedg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a:srcRect/>
          <a:stretch>
            <a:fillRect/>
          </a:stretch>
        </p:blipFill>
        <p:spPr bwMode="auto">
          <a:xfrm>
            <a:off x="1142976" y="285728"/>
            <a:ext cx="5715040" cy="5143536"/>
          </a:xfrm>
          <a:prstGeom prst="rect">
            <a:avLst/>
          </a:prstGeom>
          <a:noFill/>
          <a:ln w="9525">
            <a:noFill/>
            <a:miter lim="800000"/>
            <a:headEnd/>
            <a:tailEnd/>
          </a:ln>
          <a:effectLst/>
        </p:spPr>
      </p:pic>
    </p:spTree>
  </p:cSld>
  <p:clrMapOvr>
    <a:masterClrMapping/>
  </p:clrMapOvr>
  <p:transition>
    <p:wedg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مربع نص 6"/>
          <p:cNvSpPr txBox="1"/>
          <p:nvPr/>
        </p:nvSpPr>
        <p:spPr>
          <a:xfrm>
            <a:off x="1000100" y="285728"/>
            <a:ext cx="7286676" cy="2862322"/>
          </a:xfrm>
          <a:prstGeom prst="rect">
            <a:avLst/>
          </a:prstGeom>
          <a:noFill/>
        </p:spPr>
        <p:txBody>
          <a:bodyPr wrap="square" rtlCol="0">
            <a:spAutoFit/>
          </a:bodyPr>
          <a:lstStyle/>
          <a:p>
            <a:pPr algn="just">
              <a:lnSpc>
                <a:spcPct val="150000"/>
              </a:lnSpc>
              <a:buFont typeface="Wingdings" pitchFamily="2" charset="2"/>
              <a:buChar char="ü"/>
            </a:pPr>
            <a:r>
              <a:rPr lang="en-US" sz="2000" dirty="0" smtClean="0"/>
              <a:t> </a:t>
            </a:r>
            <a:r>
              <a:rPr lang="en-IN" sz="2000" dirty="0" smtClean="0"/>
              <a:t>To add a new language (for example, French): Click the icon Region and Language from the control panel  &lt; from keyboards and languages page &lt; click change keyboard &lt; click Add button &lt; choose French language &lt; click OK , The French language is added to the list of languages ​​in the icon down the right of the window (in the taskbar) </a:t>
            </a:r>
          </a:p>
        </p:txBody>
      </p:sp>
      <p:pic>
        <p:nvPicPr>
          <p:cNvPr id="14338" name="Picture 2"/>
          <p:cNvPicPr>
            <a:picLocks noChangeAspect="1" noChangeArrowheads="1"/>
          </p:cNvPicPr>
          <p:nvPr/>
        </p:nvPicPr>
        <p:blipFill>
          <a:blip r:embed="rId2"/>
          <a:srcRect/>
          <a:stretch>
            <a:fillRect/>
          </a:stretch>
        </p:blipFill>
        <p:spPr bwMode="auto">
          <a:xfrm>
            <a:off x="8272493" y="2285992"/>
            <a:ext cx="657225" cy="419100"/>
          </a:xfrm>
          <a:prstGeom prst="rect">
            <a:avLst/>
          </a:prstGeom>
          <a:noFill/>
          <a:ln w="9525">
            <a:noFill/>
            <a:miter lim="800000"/>
            <a:headEnd/>
            <a:tailEnd/>
          </a:ln>
          <a:effectLst/>
        </p:spPr>
      </p:pic>
      <p:pic>
        <p:nvPicPr>
          <p:cNvPr id="14339" name="Picture 3"/>
          <p:cNvPicPr>
            <a:picLocks noChangeAspect="1" noChangeArrowheads="1"/>
          </p:cNvPicPr>
          <p:nvPr/>
        </p:nvPicPr>
        <p:blipFill>
          <a:blip r:embed="rId3"/>
          <a:srcRect/>
          <a:stretch>
            <a:fillRect/>
          </a:stretch>
        </p:blipFill>
        <p:spPr bwMode="auto">
          <a:xfrm>
            <a:off x="1571604" y="3071810"/>
            <a:ext cx="6429420" cy="3429000"/>
          </a:xfrm>
          <a:prstGeom prst="rect">
            <a:avLst/>
          </a:prstGeom>
          <a:noFill/>
          <a:ln w="9525">
            <a:noFill/>
            <a:miter lim="800000"/>
            <a:headEnd/>
            <a:tailEnd/>
          </a:ln>
          <a:effectLst/>
        </p:spPr>
      </p:pic>
    </p:spTree>
  </p:cSld>
  <p:clrMapOvr>
    <a:masterClrMapping/>
  </p:clrMapOvr>
  <p:transition>
    <p:wedg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مربع نص 6"/>
          <p:cNvSpPr txBox="1"/>
          <p:nvPr/>
        </p:nvSpPr>
        <p:spPr>
          <a:xfrm>
            <a:off x="1000100" y="285728"/>
            <a:ext cx="7286676" cy="2862322"/>
          </a:xfrm>
          <a:prstGeom prst="rect">
            <a:avLst/>
          </a:prstGeom>
          <a:noFill/>
        </p:spPr>
        <p:txBody>
          <a:bodyPr wrap="square" rtlCol="0">
            <a:spAutoFit/>
          </a:bodyPr>
          <a:lstStyle/>
          <a:p>
            <a:pPr algn="just">
              <a:lnSpc>
                <a:spcPct val="150000"/>
              </a:lnSpc>
              <a:buFont typeface="Wingdings" pitchFamily="2" charset="2"/>
              <a:buChar char="v"/>
            </a:pPr>
            <a:r>
              <a:rPr lang="en-US" sz="2000" dirty="0" smtClean="0"/>
              <a:t> </a:t>
            </a:r>
            <a:r>
              <a:rPr lang="en-IN" sz="2000" b="1" dirty="0" smtClean="0"/>
              <a:t>User Accounts : </a:t>
            </a:r>
            <a:r>
              <a:rPr lang="en-IN" sz="2000" dirty="0" smtClean="0"/>
              <a:t>You can create more than one user account on a computer to enable each person to work on their own settings and password can be entered to the accounts, and can determine the possibilities of some users tampering with the computer. There are three types of accounts</a:t>
            </a:r>
          </a:p>
        </p:txBody>
      </p:sp>
      <p:sp>
        <p:nvSpPr>
          <p:cNvPr id="5" name="مربع نص 4"/>
          <p:cNvSpPr txBox="1"/>
          <p:nvPr/>
        </p:nvSpPr>
        <p:spPr>
          <a:xfrm>
            <a:off x="1000100" y="3143248"/>
            <a:ext cx="7286676" cy="2400657"/>
          </a:xfrm>
          <a:prstGeom prst="rect">
            <a:avLst/>
          </a:prstGeom>
          <a:noFill/>
        </p:spPr>
        <p:txBody>
          <a:bodyPr wrap="square" rtlCol="0">
            <a:spAutoFit/>
          </a:bodyPr>
          <a:lstStyle/>
          <a:p>
            <a:pPr algn="just">
              <a:lnSpc>
                <a:spcPct val="150000"/>
              </a:lnSpc>
            </a:pPr>
            <a:r>
              <a:rPr lang="en-IN" sz="2000" b="1" dirty="0" smtClean="0"/>
              <a:t>1. Administrators : </a:t>
            </a:r>
            <a:r>
              <a:rPr lang="en-IN" sz="2000" dirty="0" smtClean="0"/>
              <a:t>Has the right to install / uninstall software, use the printer and access all parts of the computer. The password will be asked for other administrative users in the event of a change affecting the rest of the administrative type.</a:t>
            </a:r>
          </a:p>
        </p:txBody>
      </p:sp>
    </p:spTree>
  </p:cSld>
  <p:clrMapOvr>
    <a:masterClrMapping/>
  </p:clrMapOvr>
  <p:transition>
    <p:wedg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مربع نص 6"/>
          <p:cNvSpPr txBox="1"/>
          <p:nvPr/>
        </p:nvSpPr>
        <p:spPr>
          <a:xfrm>
            <a:off x="1000100" y="285728"/>
            <a:ext cx="7286676" cy="1938992"/>
          </a:xfrm>
          <a:prstGeom prst="rect">
            <a:avLst/>
          </a:prstGeom>
          <a:noFill/>
        </p:spPr>
        <p:txBody>
          <a:bodyPr wrap="square" rtlCol="0">
            <a:spAutoFit/>
          </a:bodyPr>
          <a:lstStyle/>
          <a:p>
            <a:pPr algn="just">
              <a:lnSpc>
                <a:spcPct val="150000"/>
              </a:lnSpc>
            </a:pPr>
            <a:r>
              <a:rPr lang="en-US" sz="2000" dirty="0" smtClean="0"/>
              <a:t>2. </a:t>
            </a:r>
            <a:r>
              <a:rPr lang="en-IN" sz="2000" b="1" dirty="0" smtClean="0"/>
              <a:t>Standard User: </a:t>
            </a:r>
            <a:r>
              <a:rPr lang="en-IN" sz="2000" dirty="0" smtClean="0"/>
              <a:t>Has the right to use most programs and printing and change the settings of the computer so as not to affect the security of other accounts. It can not install / uninstall programs.</a:t>
            </a:r>
          </a:p>
        </p:txBody>
      </p:sp>
      <p:sp>
        <p:nvSpPr>
          <p:cNvPr id="5" name="مربع نص 4"/>
          <p:cNvSpPr txBox="1"/>
          <p:nvPr/>
        </p:nvSpPr>
        <p:spPr>
          <a:xfrm>
            <a:off x="928662" y="2204388"/>
            <a:ext cx="7286676" cy="1417889"/>
          </a:xfrm>
          <a:prstGeom prst="rect">
            <a:avLst/>
          </a:prstGeom>
          <a:noFill/>
        </p:spPr>
        <p:txBody>
          <a:bodyPr wrap="square" rtlCol="0">
            <a:spAutoFit/>
          </a:bodyPr>
          <a:lstStyle/>
          <a:p>
            <a:pPr algn="just">
              <a:lnSpc>
                <a:spcPct val="150000"/>
              </a:lnSpc>
            </a:pPr>
            <a:r>
              <a:rPr lang="en-US" sz="2000" dirty="0" smtClean="0"/>
              <a:t>3. </a:t>
            </a:r>
            <a:r>
              <a:rPr lang="en-IN" sz="2000" b="1" dirty="0" smtClean="0"/>
              <a:t>Guest : </a:t>
            </a:r>
            <a:r>
              <a:rPr lang="en-IN" sz="2000" dirty="0" smtClean="0"/>
              <a:t>Has the right to use most programs, does not have the right to print or change any of the computer settings. Can not install / uninstall software.</a:t>
            </a:r>
            <a:r>
              <a:rPr lang="en-IN" sz="2000" b="1" dirty="0" smtClean="0"/>
              <a:t> </a:t>
            </a:r>
          </a:p>
        </p:txBody>
      </p:sp>
      <p:sp>
        <p:nvSpPr>
          <p:cNvPr id="8" name="مربع نص 7"/>
          <p:cNvSpPr txBox="1"/>
          <p:nvPr/>
        </p:nvSpPr>
        <p:spPr>
          <a:xfrm>
            <a:off x="928662" y="3725623"/>
            <a:ext cx="7286676" cy="1477328"/>
          </a:xfrm>
          <a:prstGeom prst="rect">
            <a:avLst/>
          </a:prstGeom>
          <a:noFill/>
        </p:spPr>
        <p:txBody>
          <a:bodyPr wrap="square" rtlCol="0">
            <a:spAutoFit/>
          </a:bodyPr>
          <a:lstStyle/>
          <a:p>
            <a:pPr algn="just">
              <a:lnSpc>
                <a:spcPct val="150000"/>
              </a:lnSpc>
              <a:buFont typeface="Wingdings" pitchFamily="2" charset="2"/>
              <a:buChar char="v"/>
            </a:pPr>
            <a:r>
              <a:rPr lang="en-US" sz="2000" dirty="0" smtClean="0"/>
              <a:t> </a:t>
            </a:r>
            <a:r>
              <a:rPr lang="en-IN" sz="2000" dirty="0" smtClean="0"/>
              <a:t>To change the following account settings / create a new account, click the User Accounts tab in the control panel The following window will appear:</a:t>
            </a:r>
            <a:endParaRPr lang="en-IN" sz="2000" b="1" dirty="0" smtClean="0"/>
          </a:p>
        </p:txBody>
      </p:sp>
    </p:spTree>
  </p:cSld>
  <p:clrMapOvr>
    <a:masterClrMapping/>
  </p:clrMapOvr>
  <p:transition>
    <p:wedg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p:cNvPicPr>
            <a:picLocks noChangeAspect="1" noChangeArrowheads="1"/>
          </p:cNvPicPr>
          <p:nvPr/>
        </p:nvPicPr>
        <p:blipFill>
          <a:blip r:embed="rId2"/>
          <a:srcRect/>
          <a:stretch>
            <a:fillRect/>
          </a:stretch>
        </p:blipFill>
        <p:spPr bwMode="auto">
          <a:xfrm>
            <a:off x="1142976" y="357166"/>
            <a:ext cx="7334250" cy="5229225"/>
          </a:xfrm>
          <a:prstGeom prst="rect">
            <a:avLst/>
          </a:prstGeom>
          <a:noFill/>
          <a:ln w="9525">
            <a:noFill/>
            <a:miter lim="800000"/>
            <a:headEnd/>
            <a:tailEnd/>
          </a:ln>
          <a:effectLst/>
        </p:spPr>
      </p:pic>
    </p:spTree>
  </p:cSld>
  <p:clrMapOvr>
    <a:masterClrMapping/>
  </p:clrMapOvr>
  <p:transition>
    <p:wedg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1857356" y="428604"/>
            <a:ext cx="6715172" cy="738664"/>
          </a:xfrm>
          <a:prstGeom prst="rect">
            <a:avLst/>
          </a:prstGeom>
          <a:noFill/>
        </p:spPr>
        <p:txBody>
          <a:bodyPr wrap="square" rtlCol="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n-US" sz="2400" b="1" cap="all" dirty="0" smtClean="0">
                <a:ln w="0"/>
                <a:effectLst>
                  <a:reflection blurRad="12700" stA="50000" endPos="50000" dist="5000" dir="5400000" sy="-100000" rotWithShape="0"/>
                </a:effectLst>
              </a:rPr>
              <a:t>Chapter 6 keyboard shortcuts </a:t>
            </a:r>
            <a:endParaRPr lang="en-US" sz="2400" b="1" cap="all" dirty="0" smtClean="0">
              <a:ln w="0"/>
              <a:effectLst>
                <a:reflection blurRad="12700" stA="50000" endPos="50000" dist="5000" dir="5400000" sy="-100000" rotWithShape="0"/>
              </a:effectLst>
              <a:latin typeface="Times New Roman" pitchFamily="18" charset="0"/>
              <a:cs typeface="Times New Roman" pitchFamily="18" charset="0"/>
            </a:endParaRPr>
          </a:p>
          <a:p>
            <a:endParaRPr lang="en-IN"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
        <p:nvSpPr>
          <p:cNvPr id="4" name="مربع نص 3"/>
          <p:cNvSpPr txBox="1"/>
          <p:nvPr/>
        </p:nvSpPr>
        <p:spPr>
          <a:xfrm>
            <a:off x="1500166" y="1071546"/>
            <a:ext cx="7215238" cy="955518"/>
          </a:xfrm>
          <a:prstGeom prst="rect">
            <a:avLst/>
          </a:prstGeom>
          <a:solidFill>
            <a:schemeClr val="bg1"/>
          </a:solidFill>
        </p:spPr>
        <p:txBody>
          <a:bodyPr wrap="square" rtlCol="0">
            <a:spAutoFit/>
          </a:bodyPr>
          <a:lstStyle/>
          <a:p>
            <a:pPr algn="just">
              <a:lnSpc>
                <a:spcPct val="150000"/>
              </a:lnSpc>
            </a:pPr>
            <a:r>
              <a:rPr lang="en-IN" sz="2000" dirty="0" smtClean="0"/>
              <a:t>The keyboard can be used to perform many functions instead of using the mouse, including:</a:t>
            </a:r>
          </a:p>
        </p:txBody>
      </p:sp>
      <p:sp>
        <p:nvSpPr>
          <p:cNvPr id="5" name="مربع نص 4"/>
          <p:cNvSpPr txBox="1"/>
          <p:nvPr/>
        </p:nvSpPr>
        <p:spPr>
          <a:xfrm>
            <a:off x="1428728" y="2214554"/>
            <a:ext cx="7215238" cy="1417889"/>
          </a:xfrm>
          <a:prstGeom prst="rect">
            <a:avLst/>
          </a:prstGeom>
          <a:noFill/>
        </p:spPr>
        <p:txBody>
          <a:bodyPr wrap="square" rtlCol="0">
            <a:spAutoFit/>
          </a:bodyPr>
          <a:lstStyle/>
          <a:p>
            <a:pPr marL="457200" indent="-457200" algn="just">
              <a:lnSpc>
                <a:spcPct val="150000"/>
              </a:lnSpc>
            </a:pPr>
            <a:r>
              <a:rPr lang="en-IN" sz="2000" dirty="0" smtClean="0"/>
              <a:t>1</a:t>
            </a:r>
            <a:r>
              <a:rPr lang="en-IN" sz="2000" b="1" dirty="0" smtClean="0"/>
              <a:t>.  Enter    : </a:t>
            </a:r>
            <a:r>
              <a:rPr lang="en-IN" sz="2000" dirty="0" smtClean="0"/>
              <a:t>Double click on the selected icon, or select the selected button in the selection group (or go down a line when printing).</a:t>
            </a:r>
            <a:endParaRPr lang="en-IN" sz="2000" b="1" dirty="0" smtClean="0"/>
          </a:p>
        </p:txBody>
      </p:sp>
      <p:sp>
        <p:nvSpPr>
          <p:cNvPr id="6" name="مربع نص 5"/>
          <p:cNvSpPr txBox="1"/>
          <p:nvPr/>
        </p:nvSpPr>
        <p:spPr>
          <a:xfrm>
            <a:off x="1285852" y="3737622"/>
            <a:ext cx="7215238" cy="1015663"/>
          </a:xfrm>
          <a:prstGeom prst="rect">
            <a:avLst/>
          </a:prstGeom>
          <a:noFill/>
        </p:spPr>
        <p:txBody>
          <a:bodyPr wrap="square" rtlCol="0">
            <a:spAutoFit/>
          </a:bodyPr>
          <a:lstStyle/>
          <a:p>
            <a:pPr marL="457200" indent="-457200" algn="just">
              <a:lnSpc>
                <a:spcPct val="150000"/>
              </a:lnSpc>
            </a:pPr>
            <a:r>
              <a:rPr lang="en-IN" sz="2000" b="1" dirty="0" smtClean="0"/>
              <a:t>2. Direction keys               :</a:t>
            </a:r>
            <a:r>
              <a:rPr lang="en-IN" sz="2000" dirty="0" smtClean="0"/>
              <a:t> Used to move between icons (or between words when printing).</a:t>
            </a:r>
            <a:endParaRPr lang="en-IN" sz="2000" b="1" dirty="0" smtClean="0"/>
          </a:p>
        </p:txBody>
      </p:sp>
      <p:pic>
        <p:nvPicPr>
          <p:cNvPr id="1026" name="Picture 2"/>
          <p:cNvPicPr>
            <a:picLocks noChangeAspect="1" noChangeArrowheads="1"/>
          </p:cNvPicPr>
          <p:nvPr/>
        </p:nvPicPr>
        <p:blipFill>
          <a:blip r:embed="rId2"/>
          <a:srcRect/>
          <a:stretch>
            <a:fillRect/>
          </a:stretch>
        </p:blipFill>
        <p:spPr bwMode="auto">
          <a:xfrm>
            <a:off x="2643174" y="2285992"/>
            <a:ext cx="333376" cy="346711"/>
          </a:xfrm>
          <a:prstGeom prst="rect">
            <a:avLst/>
          </a:prstGeom>
          <a:noFill/>
          <a:ln w="9525">
            <a:noFill/>
            <a:miter lim="800000"/>
            <a:headEnd/>
            <a:tailEnd/>
          </a:ln>
          <a:effectLst/>
        </p:spPr>
      </p:pic>
      <p:pic>
        <p:nvPicPr>
          <p:cNvPr id="1027" name="Picture 3"/>
          <p:cNvPicPr>
            <a:picLocks noChangeAspect="1" noChangeArrowheads="1"/>
          </p:cNvPicPr>
          <p:nvPr/>
        </p:nvPicPr>
        <p:blipFill>
          <a:blip r:embed="rId3"/>
          <a:srcRect/>
          <a:stretch>
            <a:fillRect/>
          </a:stretch>
        </p:blipFill>
        <p:spPr bwMode="auto">
          <a:xfrm>
            <a:off x="3662363" y="3929066"/>
            <a:ext cx="981075" cy="228600"/>
          </a:xfrm>
          <a:prstGeom prst="rect">
            <a:avLst/>
          </a:prstGeom>
          <a:noFill/>
          <a:ln w="9525">
            <a:noFill/>
            <a:miter lim="800000"/>
            <a:headEnd/>
            <a:tailEnd/>
          </a:ln>
          <a:effectLst/>
        </p:spPr>
      </p:pic>
      <p:sp>
        <p:nvSpPr>
          <p:cNvPr id="8" name="مربع نص 7"/>
          <p:cNvSpPr txBox="1"/>
          <p:nvPr/>
        </p:nvSpPr>
        <p:spPr>
          <a:xfrm>
            <a:off x="1428728" y="5072074"/>
            <a:ext cx="7215238" cy="956224"/>
          </a:xfrm>
          <a:prstGeom prst="rect">
            <a:avLst/>
          </a:prstGeom>
          <a:noFill/>
        </p:spPr>
        <p:txBody>
          <a:bodyPr wrap="square" rtlCol="0">
            <a:spAutoFit/>
          </a:bodyPr>
          <a:lstStyle/>
          <a:p>
            <a:pPr marL="457200" indent="-457200" algn="just">
              <a:lnSpc>
                <a:spcPct val="150000"/>
              </a:lnSpc>
            </a:pPr>
            <a:r>
              <a:rPr lang="en-IN" sz="2000" b="1" dirty="0" smtClean="0"/>
              <a:t>3. Delet</a:t>
            </a:r>
            <a:r>
              <a:rPr lang="en-IN" sz="2000" dirty="0" smtClean="0"/>
              <a:t>e</a:t>
            </a:r>
            <a:r>
              <a:rPr lang="en-IN" sz="2000" b="1" dirty="0" smtClean="0"/>
              <a:t>: </a:t>
            </a:r>
            <a:r>
              <a:rPr lang="en-IN" sz="2000" dirty="0" smtClean="0"/>
              <a:t>Equivalent to a clear command (or clear the shaded words when printing).</a:t>
            </a:r>
            <a:endParaRPr lang="en-IN" sz="2000" b="1" dirty="0" smtClean="0"/>
          </a:p>
        </p:txBody>
      </p:sp>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 calcmode="lin" valueType="num">
                                      <p:cBhvr additive="base">
                                        <p:cTn id="7" dur="500" fill="hold"/>
                                        <p:tgtEl>
                                          <p:spTgt spid="1026"/>
                                        </p:tgtEl>
                                        <p:attrNameLst>
                                          <p:attrName>ppt_x</p:attrName>
                                        </p:attrNameLst>
                                      </p:cBhvr>
                                      <p:tavLst>
                                        <p:tav tm="0">
                                          <p:val>
                                            <p:strVal val="#ppt_x"/>
                                          </p:val>
                                        </p:tav>
                                        <p:tav tm="100000">
                                          <p:val>
                                            <p:strVal val="#ppt_x"/>
                                          </p:val>
                                        </p:tav>
                                      </p:tavLst>
                                    </p:anim>
                                    <p:anim calcmode="lin" valueType="num">
                                      <p:cBhvr additive="base">
                                        <p:cTn id="8" dur="500" fill="hold"/>
                                        <p:tgtEl>
                                          <p:spTgt spid="1026"/>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ppt_x"/>
                                          </p:val>
                                        </p:tav>
                                        <p:tav tm="100000">
                                          <p:val>
                                            <p:strVal val="#ppt_x"/>
                                          </p:val>
                                        </p:tav>
                                      </p:tavLst>
                                    </p:anim>
                                    <p:anim calcmode="lin" valueType="num">
                                      <p:cBhvr additive="base">
                                        <p:cTn id="12"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box(in)">
                                      <p:cBhvr>
                                        <p:cTn id="17" dur="500"/>
                                        <p:tgtEl>
                                          <p:spTgt spid="6"/>
                                        </p:tgtEl>
                                      </p:cBhvr>
                                    </p:animEffect>
                                  </p:childTnLst>
                                </p:cTn>
                              </p:par>
                              <p:par>
                                <p:cTn id="18" presetID="4" presetClass="entr" presetSubtype="16" fill="hold" nodeType="withEffect">
                                  <p:stCondLst>
                                    <p:cond delay="0"/>
                                  </p:stCondLst>
                                  <p:childTnLst>
                                    <p:set>
                                      <p:cBhvr>
                                        <p:cTn id="19" dur="1" fill="hold">
                                          <p:stCondLst>
                                            <p:cond delay="0"/>
                                          </p:stCondLst>
                                        </p:cTn>
                                        <p:tgtEl>
                                          <p:spTgt spid="1027"/>
                                        </p:tgtEl>
                                        <p:attrNameLst>
                                          <p:attrName>style.visibility</p:attrName>
                                        </p:attrNameLst>
                                      </p:cBhvr>
                                      <p:to>
                                        <p:strVal val="visible"/>
                                      </p:to>
                                    </p:set>
                                    <p:animEffect transition="in" filter="box(in)">
                                      <p:cBhvr>
                                        <p:cTn id="20" dur="500"/>
                                        <p:tgtEl>
                                          <p:spTgt spid="1027"/>
                                        </p:tgtEl>
                                      </p:cBhvr>
                                    </p:animEffect>
                                  </p:childTnLst>
                                </p:cTn>
                              </p:par>
                            </p:childTnLst>
                          </p:cTn>
                        </p:par>
                      </p:childTnLst>
                    </p:cTn>
                  </p:par>
                  <p:par>
                    <p:cTn id="21" fill="hold">
                      <p:stCondLst>
                        <p:cond delay="indefinite"/>
                      </p:stCondLst>
                      <p:childTnLst>
                        <p:par>
                          <p:cTn id="22" fill="hold">
                            <p:stCondLst>
                              <p:cond delay="0"/>
                            </p:stCondLst>
                            <p:childTnLst>
                              <p:par>
                                <p:cTn id="23" presetID="4" presetClass="entr" presetSubtype="16" fill="hold" grpId="0" nodeType="click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box(in)">
                                      <p:cBhvr>
                                        <p:cTn id="25"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8"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مربع نص 4"/>
          <p:cNvSpPr txBox="1"/>
          <p:nvPr/>
        </p:nvSpPr>
        <p:spPr>
          <a:xfrm>
            <a:off x="1285852" y="214290"/>
            <a:ext cx="7215238" cy="956224"/>
          </a:xfrm>
          <a:prstGeom prst="rect">
            <a:avLst/>
          </a:prstGeom>
          <a:noFill/>
        </p:spPr>
        <p:txBody>
          <a:bodyPr wrap="square" rtlCol="0">
            <a:spAutoFit/>
          </a:bodyPr>
          <a:lstStyle/>
          <a:p>
            <a:pPr marL="457200" indent="-457200" algn="just">
              <a:lnSpc>
                <a:spcPct val="150000"/>
              </a:lnSpc>
            </a:pPr>
            <a:r>
              <a:rPr lang="en-IN" sz="2000" b="1" dirty="0" smtClean="0"/>
              <a:t>4. Back Space        : </a:t>
            </a:r>
            <a:r>
              <a:rPr lang="en-IN" sz="2000" dirty="0" smtClean="0"/>
              <a:t>used to clear the word from the end when printing.</a:t>
            </a:r>
            <a:endParaRPr lang="en-IN" sz="2000" b="1" dirty="0" smtClean="0"/>
          </a:p>
        </p:txBody>
      </p:sp>
      <p:sp>
        <p:nvSpPr>
          <p:cNvPr id="6" name="مربع نص 5"/>
          <p:cNvSpPr txBox="1"/>
          <p:nvPr/>
        </p:nvSpPr>
        <p:spPr>
          <a:xfrm>
            <a:off x="1285852" y="1428736"/>
            <a:ext cx="7215238" cy="400110"/>
          </a:xfrm>
          <a:prstGeom prst="rect">
            <a:avLst/>
          </a:prstGeom>
          <a:noFill/>
        </p:spPr>
        <p:txBody>
          <a:bodyPr wrap="square" rtlCol="0">
            <a:spAutoFit/>
          </a:bodyPr>
          <a:lstStyle/>
          <a:p>
            <a:r>
              <a:rPr lang="en-IN" sz="2000" b="1" dirty="0" smtClean="0"/>
              <a:t>5. </a:t>
            </a:r>
            <a:r>
              <a:rPr lang="en-IN" sz="2000" dirty="0" smtClean="0"/>
              <a:t>Windows key       : It is used to open the start menu </a:t>
            </a:r>
            <a:endParaRPr lang="en-IN" sz="2000" b="1" dirty="0" smtClean="0"/>
          </a:p>
        </p:txBody>
      </p:sp>
      <p:sp>
        <p:nvSpPr>
          <p:cNvPr id="8" name="مربع نص 7"/>
          <p:cNvSpPr txBox="1"/>
          <p:nvPr/>
        </p:nvSpPr>
        <p:spPr>
          <a:xfrm>
            <a:off x="1285852" y="1901272"/>
            <a:ext cx="7215238" cy="956224"/>
          </a:xfrm>
          <a:prstGeom prst="rect">
            <a:avLst/>
          </a:prstGeom>
          <a:noFill/>
        </p:spPr>
        <p:txBody>
          <a:bodyPr wrap="square" rtlCol="0">
            <a:spAutoFit/>
          </a:bodyPr>
          <a:lstStyle/>
          <a:p>
            <a:pPr algn="just">
              <a:lnSpc>
                <a:spcPct val="150000"/>
              </a:lnSpc>
            </a:pPr>
            <a:r>
              <a:rPr lang="en-IN" sz="2000" b="1" dirty="0" smtClean="0"/>
              <a:t>6. Shift</a:t>
            </a:r>
            <a:r>
              <a:rPr lang="en-IN" sz="2000" dirty="0" smtClean="0"/>
              <a:t>: It prints the large format of the English letter when pressed while printing the letter</a:t>
            </a:r>
            <a:r>
              <a:rPr lang="en-IN" sz="2000" b="1" dirty="0" smtClean="0"/>
              <a:t>.</a:t>
            </a:r>
            <a:endParaRPr lang="en-IN" sz="2000" dirty="0" smtClean="0"/>
          </a:p>
        </p:txBody>
      </p:sp>
      <p:pic>
        <p:nvPicPr>
          <p:cNvPr id="46082" name="Picture 2"/>
          <p:cNvPicPr>
            <a:picLocks noChangeAspect="1" noChangeArrowheads="1"/>
          </p:cNvPicPr>
          <p:nvPr/>
        </p:nvPicPr>
        <p:blipFill>
          <a:blip r:embed="rId2"/>
          <a:srcRect/>
          <a:stretch>
            <a:fillRect/>
          </a:stretch>
        </p:blipFill>
        <p:spPr bwMode="auto">
          <a:xfrm>
            <a:off x="3295642" y="357166"/>
            <a:ext cx="419102" cy="359230"/>
          </a:xfrm>
          <a:prstGeom prst="rect">
            <a:avLst/>
          </a:prstGeom>
          <a:noFill/>
          <a:ln w="9525">
            <a:noFill/>
            <a:miter lim="800000"/>
            <a:headEnd/>
            <a:tailEnd/>
          </a:ln>
          <a:effectLst/>
        </p:spPr>
      </p:pic>
      <p:pic>
        <p:nvPicPr>
          <p:cNvPr id="46083" name="Picture 3"/>
          <p:cNvPicPr>
            <a:picLocks noChangeAspect="1" noChangeArrowheads="1"/>
          </p:cNvPicPr>
          <p:nvPr/>
        </p:nvPicPr>
        <p:blipFill>
          <a:blip r:embed="rId3"/>
          <a:srcRect/>
          <a:stretch>
            <a:fillRect/>
          </a:stretch>
        </p:blipFill>
        <p:spPr bwMode="auto">
          <a:xfrm>
            <a:off x="3286116" y="1428736"/>
            <a:ext cx="357189" cy="357189"/>
          </a:xfrm>
          <a:prstGeom prst="rect">
            <a:avLst/>
          </a:prstGeom>
          <a:noFill/>
          <a:ln w="9525">
            <a:noFill/>
            <a:miter lim="800000"/>
            <a:headEnd/>
            <a:tailEnd/>
          </a:ln>
          <a:effectLst/>
        </p:spPr>
      </p:pic>
      <p:sp>
        <p:nvSpPr>
          <p:cNvPr id="12" name="مربع نص 11"/>
          <p:cNvSpPr txBox="1"/>
          <p:nvPr/>
        </p:nvSpPr>
        <p:spPr>
          <a:xfrm>
            <a:off x="1285852" y="3044280"/>
            <a:ext cx="7215238" cy="1417183"/>
          </a:xfrm>
          <a:prstGeom prst="rect">
            <a:avLst/>
          </a:prstGeom>
          <a:noFill/>
        </p:spPr>
        <p:txBody>
          <a:bodyPr wrap="square" rtlCol="0">
            <a:spAutoFit/>
          </a:bodyPr>
          <a:lstStyle/>
          <a:p>
            <a:pPr algn="just">
              <a:lnSpc>
                <a:spcPct val="150000"/>
              </a:lnSpc>
            </a:pPr>
            <a:r>
              <a:rPr lang="en-IN" sz="2000" b="1" dirty="0" smtClean="0"/>
              <a:t>7.</a:t>
            </a:r>
            <a:r>
              <a:rPr lang="en-IN" sz="2000" dirty="0" smtClean="0"/>
              <a:t> </a:t>
            </a:r>
            <a:r>
              <a:rPr lang="en-IN" sz="2000" b="1" dirty="0" smtClean="0"/>
              <a:t>Caps Lock</a:t>
            </a:r>
            <a:r>
              <a:rPr lang="en-IN" sz="2000" dirty="0" smtClean="0"/>
              <a:t>: When pressed once, all English characters are printed in large format. To cancel this selection, press it again.</a:t>
            </a:r>
          </a:p>
        </p:txBody>
      </p:sp>
      <p:sp>
        <p:nvSpPr>
          <p:cNvPr id="13" name="مربع نص 12"/>
          <p:cNvSpPr txBox="1"/>
          <p:nvPr/>
        </p:nvSpPr>
        <p:spPr>
          <a:xfrm>
            <a:off x="1285852" y="4512147"/>
            <a:ext cx="7215238" cy="707886"/>
          </a:xfrm>
          <a:prstGeom prst="rect">
            <a:avLst/>
          </a:prstGeom>
          <a:noFill/>
        </p:spPr>
        <p:txBody>
          <a:bodyPr wrap="square" rtlCol="0">
            <a:spAutoFit/>
          </a:bodyPr>
          <a:lstStyle/>
          <a:p>
            <a:r>
              <a:rPr lang="en-IN" sz="2000" b="1" dirty="0" smtClean="0"/>
              <a:t>8.</a:t>
            </a:r>
            <a:r>
              <a:rPr lang="en-IN" sz="2000" dirty="0" smtClean="0"/>
              <a:t> </a:t>
            </a:r>
            <a:r>
              <a:rPr lang="en-IN" sz="2000" b="1" dirty="0" smtClean="0"/>
              <a:t>Home</a:t>
            </a:r>
            <a:r>
              <a:rPr lang="en-IN" sz="2000" dirty="0" smtClean="0"/>
              <a:t>: Moves the pointer to the beginning of the page when </a:t>
            </a:r>
            <a:r>
              <a:rPr lang="en-IN" sz="2000" dirty="0" smtClean="0"/>
              <a:t>printing.</a:t>
            </a:r>
            <a:endParaRPr lang="en-IN" sz="2000" dirty="0" smtClean="0"/>
          </a:p>
        </p:txBody>
      </p:sp>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46082"/>
                                        </p:tgtEl>
                                        <p:attrNameLst>
                                          <p:attrName>style.visibility</p:attrName>
                                        </p:attrNameLst>
                                      </p:cBhvr>
                                      <p:to>
                                        <p:strVal val="visible"/>
                                      </p:to>
                                    </p:set>
                                    <p:anim calcmode="lin" valueType="num">
                                      <p:cBhvr additive="base">
                                        <p:cTn id="11" dur="500" fill="hold"/>
                                        <p:tgtEl>
                                          <p:spTgt spid="46082"/>
                                        </p:tgtEl>
                                        <p:attrNameLst>
                                          <p:attrName>ppt_x</p:attrName>
                                        </p:attrNameLst>
                                      </p:cBhvr>
                                      <p:tavLst>
                                        <p:tav tm="0">
                                          <p:val>
                                            <p:strVal val="#ppt_x"/>
                                          </p:val>
                                        </p:tav>
                                        <p:tav tm="100000">
                                          <p:val>
                                            <p:strVal val="#ppt_x"/>
                                          </p:val>
                                        </p:tav>
                                      </p:tavLst>
                                    </p:anim>
                                    <p:anim calcmode="lin" valueType="num">
                                      <p:cBhvr additive="base">
                                        <p:cTn id="12" dur="500" fill="hold"/>
                                        <p:tgtEl>
                                          <p:spTgt spid="46082"/>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46083"/>
                                        </p:tgtEl>
                                        <p:attrNameLst>
                                          <p:attrName>style.visibility</p:attrName>
                                        </p:attrNameLst>
                                      </p:cBhvr>
                                      <p:to>
                                        <p:strVal val="visible"/>
                                      </p:to>
                                    </p:set>
                                    <p:anim calcmode="lin" valueType="num">
                                      <p:cBhvr additive="base">
                                        <p:cTn id="17" dur="500" fill="hold"/>
                                        <p:tgtEl>
                                          <p:spTgt spid="46083"/>
                                        </p:tgtEl>
                                        <p:attrNameLst>
                                          <p:attrName>ppt_x</p:attrName>
                                        </p:attrNameLst>
                                      </p:cBhvr>
                                      <p:tavLst>
                                        <p:tav tm="0">
                                          <p:val>
                                            <p:strVal val="#ppt_x"/>
                                          </p:val>
                                        </p:tav>
                                        <p:tav tm="100000">
                                          <p:val>
                                            <p:strVal val="#ppt_x"/>
                                          </p:val>
                                        </p:tav>
                                      </p:tavLst>
                                    </p:anim>
                                    <p:anim calcmode="lin" valueType="num">
                                      <p:cBhvr additive="base">
                                        <p:cTn id="18" dur="500" fill="hold"/>
                                        <p:tgtEl>
                                          <p:spTgt spid="46083"/>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6"/>
                                        </p:tgtEl>
                                        <p:attrNameLst>
                                          <p:attrName>style.visibility</p:attrName>
                                        </p:attrNameLst>
                                      </p:cBhvr>
                                      <p:to>
                                        <p:strVal val="visible"/>
                                      </p:to>
                                    </p:set>
                                    <p:anim calcmode="lin" valueType="num">
                                      <p:cBhvr additive="base">
                                        <p:cTn id="21" dur="500" fill="hold"/>
                                        <p:tgtEl>
                                          <p:spTgt spid="6"/>
                                        </p:tgtEl>
                                        <p:attrNameLst>
                                          <p:attrName>ppt_x</p:attrName>
                                        </p:attrNameLst>
                                      </p:cBhvr>
                                      <p:tavLst>
                                        <p:tav tm="0">
                                          <p:val>
                                            <p:strVal val="#ppt_x"/>
                                          </p:val>
                                        </p:tav>
                                        <p:tav tm="100000">
                                          <p:val>
                                            <p:strVal val="#ppt_x"/>
                                          </p:val>
                                        </p:tav>
                                      </p:tavLst>
                                    </p:anim>
                                    <p:anim calcmode="lin" valueType="num">
                                      <p:cBhvr additive="base">
                                        <p:cTn id="22"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anim calcmode="lin" valueType="num">
                                      <p:cBhvr additive="base">
                                        <p:cTn id="27" dur="500" fill="hold"/>
                                        <p:tgtEl>
                                          <p:spTgt spid="8"/>
                                        </p:tgtEl>
                                        <p:attrNameLst>
                                          <p:attrName>ppt_x</p:attrName>
                                        </p:attrNameLst>
                                      </p:cBhvr>
                                      <p:tavLst>
                                        <p:tav tm="0">
                                          <p:val>
                                            <p:strVal val="#ppt_x"/>
                                          </p:val>
                                        </p:tav>
                                        <p:tav tm="100000">
                                          <p:val>
                                            <p:strVal val="#ppt_x"/>
                                          </p:val>
                                        </p:tav>
                                      </p:tavLst>
                                    </p:anim>
                                    <p:anim calcmode="lin" valueType="num">
                                      <p:cBhvr additive="base">
                                        <p:cTn id="2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grpId="0" nodeType="clickEffect">
                                  <p:stCondLst>
                                    <p:cond delay="0"/>
                                  </p:stCondLst>
                                  <p:childTnLst>
                                    <p:set>
                                      <p:cBhvr>
                                        <p:cTn id="32" dur="1" fill="hold">
                                          <p:stCondLst>
                                            <p:cond delay="0"/>
                                          </p:stCondLst>
                                        </p:cTn>
                                        <p:tgtEl>
                                          <p:spTgt spid="12"/>
                                        </p:tgtEl>
                                        <p:attrNameLst>
                                          <p:attrName>style.visibility</p:attrName>
                                        </p:attrNameLst>
                                      </p:cBhvr>
                                      <p:to>
                                        <p:strVal val="visible"/>
                                      </p:to>
                                    </p:set>
                                    <p:anim calcmode="lin" valueType="num">
                                      <p:cBhvr additive="base">
                                        <p:cTn id="33" dur="500" fill="hold"/>
                                        <p:tgtEl>
                                          <p:spTgt spid="12"/>
                                        </p:tgtEl>
                                        <p:attrNameLst>
                                          <p:attrName>ppt_x</p:attrName>
                                        </p:attrNameLst>
                                      </p:cBhvr>
                                      <p:tavLst>
                                        <p:tav tm="0">
                                          <p:val>
                                            <p:strVal val="#ppt_x"/>
                                          </p:val>
                                        </p:tav>
                                        <p:tav tm="100000">
                                          <p:val>
                                            <p:strVal val="#ppt_x"/>
                                          </p:val>
                                        </p:tav>
                                      </p:tavLst>
                                    </p:anim>
                                    <p:anim calcmode="lin" valueType="num">
                                      <p:cBhvr additive="base">
                                        <p:cTn id="34"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grpId="0" nodeType="clickEffect">
                                  <p:stCondLst>
                                    <p:cond delay="0"/>
                                  </p:stCondLst>
                                  <p:childTnLst>
                                    <p:set>
                                      <p:cBhvr>
                                        <p:cTn id="38" dur="1" fill="hold">
                                          <p:stCondLst>
                                            <p:cond delay="0"/>
                                          </p:stCondLst>
                                        </p:cTn>
                                        <p:tgtEl>
                                          <p:spTgt spid="13"/>
                                        </p:tgtEl>
                                        <p:attrNameLst>
                                          <p:attrName>style.visibility</p:attrName>
                                        </p:attrNameLst>
                                      </p:cBhvr>
                                      <p:to>
                                        <p:strVal val="visible"/>
                                      </p:to>
                                    </p:set>
                                    <p:anim calcmode="lin" valueType="num">
                                      <p:cBhvr additive="base">
                                        <p:cTn id="39" dur="500" fill="hold"/>
                                        <p:tgtEl>
                                          <p:spTgt spid="13"/>
                                        </p:tgtEl>
                                        <p:attrNameLst>
                                          <p:attrName>ppt_x</p:attrName>
                                        </p:attrNameLst>
                                      </p:cBhvr>
                                      <p:tavLst>
                                        <p:tav tm="0">
                                          <p:val>
                                            <p:strVal val="#ppt_x"/>
                                          </p:val>
                                        </p:tav>
                                        <p:tav tm="100000">
                                          <p:val>
                                            <p:strVal val="#ppt_x"/>
                                          </p:val>
                                        </p:tav>
                                      </p:tavLst>
                                    </p:anim>
                                    <p:anim calcmode="lin" valueType="num">
                                      <p:cBhvr additive="base">
                                        <p:cTn id="40"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8" grpId="0"/>
      <p:bldP spid="12" grpId="0"/>
      <p:bldP spid="13"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1500166" y="357166"/>
            <a:ext cx="7215238" cy="956224"/>
          </a:xfrm>
          <a:prstGeom prst="rect">
            <a:avLst/>
          </a:prstGeom>
          <a:solidFill>
            <a:schemeClr val="bg1"/>
          </a:solidFill>
        </p:spPr>
        <p:txBody>
          <a:bodyPr wrap="square" rtlCol="0">
            <a:spAutoFit/>
          </a:bodyPr>
          <a:lstStyle/>
          <a:p>
            <a:pPr algn="just">
              <a:lnSpc>
                <a:spcPct val="150000"/>
              </a:lnSpc>
            </a:pPr>
            <a:r>
              <a:rPr lang="en-IN" sz="2000" b="1" dirty="0" smtClean="0"/>
              <a:t>9. Num Lock: </a:t>
            </a:r>
            <a:r>
              <a:rPr lang="en-IN" sz="2000" dirty="0" smtClean="0"/>
              <a:t>When pressed, the buttons on the right of the keyboard act as numbers.</a:t>
            </a:r>
            <a:endParaRPr lang="en-IN" sz="2000" b="1" dirty="0" smtClean="0"/>
          </a:p>
        </p:txBody>
      </p:sp>
      <p:sp>
        <p:nvSpPr>
          <p:cNvPr id="5" name="مربع نص 4"/>
          <p:cNvSpPr txBox="1"/>
          <p:nvPr/>
        </p:nvSpPr>
        <p:spPr>
          <a:xfrm>
            <a:off x="1428728" y="1511045"/>
            <a:ext cx="7215238" cy="956224"/>
          </a:xfrm>
          <a:prstGeom prst="rect">
            <a:avLst/>
          </a:prstGeom>
          <a:noFill/>
        </p:spPr>
        <p:txBody>
          <a:bodyPr wrap="square" rtlCol="0">
            <a:spAutoFit/>
          </a:bodyPr>
          <a:lstStyle/>
          <a:p>
            <a:pPr marL="457200" indent="-457200" algn="just">
              <a:lnSpc>
                <a:spcPct val="150000"/>
              </a:lnSpc>
            </a:pPr>
            <a:r>
              <a:rPr lang="en-IN" sz="2000" b="1" dirty="0" smtClean="0"/>
              <a:t>10. </a:t>
            </a:r>
            <a:r>
              <a:rPr lang="en-IN" sz="2000" b="1" dirty="0" err="1" smtClean="0"/>
              <a:t>Alt+Shift</a:t>
            </a:r>
            <a:r>
              <a:rPr lang="en-IN" sz="2000" b="1" dirty="0" smtClean="0"/>
              <a:t> : </a:t>
            </a:r>
            <a:r>
              <a:rPr lang="en-IN" sz="2000" dirty="0" smtClean="0"/>
              <a:t>Convert between writing in Arabic and </a:t>
            </a:r>
            <a:r>
              <a:rPr lang="en-IN" sz="2000" dirty="0" smtClean="0"/>
              <a:t>English</a:t>
            </a:r>
            <a:endParaRPr lang="en-IN" sz="2000" b="1" dirty="0" smtClean="0"/>
          </a:p>
        </p:txBody>
      </p:sp>
      <p:sp>
        <p:nvSpPr>
          <p:cNvPr id="6" name="مربع نص 5"/>
          <p:cNvSpPr txBox="1"/>
          <p:nvPr/>
        </p:nvSpPr>
        <p:spPr>
          <a:xfrm>
            <a:off x="1357290" y="2484775"/>
            <a:ext cx="7215238" cy="956224"/>
          </a:xfrm>
          <a:prstGeom prst="rect">
            <a:avLst/>
          </a:prstGeom>
          <a:noFill/>
        </p:spPr>
        <p:txBody>
          <a:bodyPr wrap="square" rtlCol="0">
            <a:spAutoFit/>
          </a:bodyPr>
          <a:lstStyle/>
          <a:p>
            <a:pPr marL="457200" indent="-457200" algn="just">
              <a:lnSpc>
                <a:spcPct val="150000"/>
              </a:lnSpc>
            </a:pPr>
            <a:r>
              <a:rPr lang="en-IN" sz="2000" b="1" dirty="0" smtClean="0"/>
              <a:t>11. </a:t>
            </a:r>
            <a:r>
              <a:rPr lang="en-IN" sz="2000" b="1" dirty="0" err="1" smtClean="0"/>
              <a:t>Ctrl+Shift</a:t>
            </a:r>
            <a:r>
              <a:rPr lang="en-IN" sz="2000" b="1" dirty="0" smtClean="0"/>
              <a:t> (Located on the right): </a:t>
            </a:r>
            <a:r>
              <a:rPr lang="en-IN" sz="2000" dirty="0" smtClean="0"/>
              <a:t>move the direction of writing to the right.</a:t>
            </a:r>
            <a:endParaRPr lang="en-IN" sz="2000" b="1" dirty="0" smtClean="0"/>
          </a:p>
        </p:txBody>
      </p:sp>
      <p:sp>
        <p:nvSpPr>
          <p:cNvPr id="11" name="مربع نص 10"/>
          <p:cNvSpPr txBox="1"/>
          <p:nvPr/>
        </p:nvSpPr>
        <p:spPr>
          <a:xfrm>
            <a:off x="1357290" y="3643314"/>
            <a:ext cx="7215238" cy="1015663"/>
          </a:xfrm>
          <a:prstGeom prst="rect">
            <a:avLst/>
          </a:prstGeom>
          <a:noFill/>
        </p:spPr>
        <p:txBody>
          <a:bodyPr wrap="square" rtlCol="0">
            <a:spAutoFit/>
          </a:bodyPr>
          <a:lstStyle/>
          <a:p>
            <a:pPr algn="just">
              <a:lnSpc>
                <a:spcPct val="150000"/>
              </a:lnSpc>
            </a:pPr>
            <a:r>
              <a:rPr lang="en-US" sz="2000" b="1" dirty="0" smtClean="0"/>
              <a:t>12</a:t>
            </a:r>
            <a:r>
              <a:rPr lang="en-IN" sz="2000" b="1" dirty="0" smtClean="0"/>
              <a:t>. </a:t>
            </a:r>
            <a:r>
              <a:rPr lang="en-IN" sz="2000" b="1" dirty="0" err="1" smtClean="0"/>
              <a:t>Ctrl+Shift</a:t>
            </a:r>
            <a:r>
              <a:rPr lang="en-IN" sz="2000" b="1" dirty="0" smtClean="0"/>
              <a:t> (Located on the left): </a:t>
            </a:r>
            <a:r>
              <a:rPr lang="en-IN" sz="2000" dirty="0" smtClean="0"/>
              <a:t>Move the writing direction to the left.</a:t>
            </a:r>
            <a:endParaRPr lang="en-IN" sz="2000" b="1" dirty="0" smtClean="0"/>
          </a:p>
        </p:txBody>
      </p:sp>
      <p:sp>
        <p:nvSpPr>
          <p:cNvPr id="10" name="مربع نص 9"/>
          <p:cNvSpPr txBox="1"/>
          <p:nvPr/>
        </p:nvSpPr>
        <p:spPr>
          <a:xfrm>
            <a:off x="1357290" y="4842229"/>
            <a:ext cx="7215238" cy="494687"/>
          </a:xfrm>
          <a:prstGeom prst="rect">
            <a:avLst/>
          </a:prstGeom>
          <a:noFill/>
        </p:spPr>
        <p:txBody>
          <a:bodyPr wrap="square" rtlCol="0">
            <a:spAutoFit/>
          </a:bodyPr>
          <a:lstStyle/>
          <a:p>
            <a:pPr algn="just">
              <a:lnSpc>
                <a:spcPct val="150000"/>
              </a:lnSpc>
            </a:pPr>
            <a:r>
              <a:rPr lang="en-US" sz="2000" b="1" dirty="0" smtClean="0"/>
              <a:t>13</a:t>
            </a:r>
            <a:r>
              <a:rPr lang="en-IN" sz="2000" b="1" dirty="0" smtClean="0"/>
              <a:t>. </a:t>
            </a:r>
            <a:r>
              <a:rPr lang="en-IN" sz="2000" b="1" dirty="0" err="1" smtClean="0"/>
              <a:t>Ctrl+A</a:t>
            </a:r>
            <a:r>
              <a:rPr lang="en-IN" sz="2000" dirty="0" smtClean="0"/>
              <a:t>: Select all items on the page.</a:t>
            </a:r>
            <a:endParaRPr lang="en-IN" sz="2000" b="1" dirty="0" smtClean="0"/>
          </a:p>
        </p:txBody>
      </p:sp>
      <p:sp>
        <p:nvSpPr>
          <p:cNvPr id="12" name="مربع نص 11"/>
          <p:cNvSpPr txBox="1"/>
          <p:nvPr/>
        </p:nvSpPr>
        <p:spPr>
          <a:xfrm>
            <a:off x="1357290" y="5506081"/>
            <a:ext cx="7215238" cy="494687"/>
          </a:xfrm>
          <a:prstGeom prst="rect">
            <a:avLst/>
          </a:prstGeom>
          <a:noFill/>
        </p:spPr>
        <p:txBody>
          <a:bodyPr wrap="square" rtlCol="0">
            <a:spAutoFit/>
          </a:bodyPr>
          <a:lstStyle/>
          <a:p>
            <a:pPr algn="just">
              <a:lnSpc>
                <a:spcPct val="150000"/>
              </a:lnSpc>
            </a:pPr>
            <a:r>
              <a:rPr lang="en-US" sz="2000" b="1" dirty="0" smtClean="0"/>
              <a:t>14</a:t>
            </a:r>
            <a:r>
              <a:rPr lang="en-IN" sz="2000" b="1" dirty="0" smtClean="0"/>
              <a:t>. </a:t>
            </a:r>
            <a:r>
              <a:rPr lang="en-IN" sz="2000" b="1" dirty="0" err="1" smtClean="0"/>
              <a:t>Ctrl+C</a:t>
            </a:r>
            <a:r>
              <a:rPr lang="en-IN" sz="2000" dirty="0" smtClean="0"/>
              <a:t>: Copy selected items.</a:t>
            </a:r>
            <a:endParaRPr lang="en-IN" sz="2000" b="1" dirty="0" smtClean="0"/>
          </a:p>
        </p:txBody>
      </p:sp>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ox(in)">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box(in)">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box(in)">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box(in)">
                                      <p:cBhvr>
                                        <p:cTn id="22" dur="500"/>
                                        <p:tgtEl>
                                          <p:spTgt spid="11"/>
                                        </p:tgtEl>
                                      </p:cBhvr>
                                    </p:animEffect>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10"/>
                                        </p:tgtEl>
                                        <p:attrNameLst>
                                          <p:attrName>style.visibility</p:attrName>
                                        </p:attrNameLst>
                                      </p:cBhvr>
                                      <p:to>
                                        <p:strVal val="visible"/>
                                      </p:to>
                                    </p:set>
                                    <p:anim calcmode="lin" valueType="num">
                                      <p:cBhvr additive="base">
                                        <p:cTn id="27" dur="500" fill="hold"/>
                                        <p:tgtEl>
                                          <p:spTgt spid="10"/>
                                        </p:tgtEl>
                                        <p:attrNameLst>
                                          <p:attrName>ppt_x</p:attrName>
                                        </p:attrNameLst>
                                      </p:cBhvr>
                                      <p:tavLst>
                                        <p:tav tm="0">
                                          <p:val>
                                            <p:strVal val="#ppt_x"/>
                                          </p:val>
                                        </p:tav>
                                        <p:tav tm="100000">
                                          <p:val>
                                            <p:strVal val="#ppt_x"/>
                                          </p:val>
                                        </p:tav>
                                      </p:tavLst>
                                    </p:anim>
                                    <p:anim calcmode="lin" valueType="num">
                                      <p:cBhvr additive="base">
                                        <p:cTn id="28"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grpId="0" nodeType="clickEffect">
                                  <p:stCondLst>
                                    <p:cond delay="0"/>
                                  </p:stCondLst>
                                  <p:childTnLst>
                                    <p:set>
                                      <p:cBhvr>
                                        <p:cTn id="32" dur="1" fill="hold">
                                          <p:stCondLst>
                                            <p:cond delay="0"/>
                                          </p:stCondLst>
                                        </p:cTn>
                                        <p:tgtEl>
                                          <p:spTgt spid="12"/>
                                        </p:tgtEl>
                                        <p:attrNameLst>
                                          <p:attrName>style.visibility</p:attrName>
                                        </p:attrNameLst>
                                      </p:cBhvr>
                                      <p:to>
                                        <p:strVal val="visible"/>
                                      </p:to>
                                    </p:set>
                                    <p:anim calcmode="lin" valueType="num">
                                      <p:cBhvr additive="base">
                                        <p:cTn id="33" dur="500" fill="hold"/>
                                        <p:tgtEl>
                                          <p:spTgt spid="12"/>
                                        </p:tgtEl>
                                        <p:attrNameLst>
                                          <p:attrName>ppt_x</p:attrName>
                                        </p:attrNameLst>
                                      </p:cBhvr>
                                      <p:tavLst>
                                        <p:tav tm="0">
                                          <p:val>
                                            <p:strVal val="#ppt_x"/>
                                          </p:val>
                                        </p:tav>
                                        <p:tav tm="100000">
                                          <p:val>
                                            <p:strVal val="#ppt_x"/>
                                          </p:val>
                                        </p:tav>
                                      </p:tavLst>
                                    </p:anim>
                                    <p:anim calcmode="lin" valueType="num">
                                      <p:cBhvr additive="base">
                                        <p:cTn id="34"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6" grpId="0"/>
      <p:bldP spid="11" grpId="0"/>
      <p:bldP spid="10" grpId="0"/>
      <p:bldP spid="1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a:srcRect/>
          <a:stretch>
            <a:fillRect/>
          </a:stretch>
        </p:blipFill>
        <p:spPr bwMode="auto">
          <a:xfrm>
            <a:off x="1214414" y="857232"/>
            <a:ext cx="6500858" cy="5000660"/>
          </a:xfrm>
          <a:prstGeom prst="rect">
            <a:avLst/>
          </a:prstGeom>
          <a:noFill/>
          <a:ln w="9525">
            <a:noFill/>
            <a:miter lim="800000"/>
            <a:headEnd/>
            <a:tailEnd/>
          </a:ln>
          <a:effectLst/>
        </p:spPr>
      </p:pic>
    </p:spTree>
  </p:cSld>
  <p:clrMapOvr>
    <a:masterClrMapping/>
  </p:clrMapOvr>
  <p:transition>
    <p:wedg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مربع نص 9"/>
          <p:cNvSpPr txBox="1"/>
          <p:nvPr/>
        </p:nvSpPr>
        <p:spPr>
          <a:xfrm>
            <a:off x="1142976" y="571480"/>
            <a:ext cx="7215238" cy="494687"/>
          </a:xfrm>
          <a:prstGeom prst="rect">
            <a:avLst/>
          </a:prstGeom>
          <a:noFill/>
        </p:spPr>
        <p:txBody>
          <a:bodyPr wrap="square" rtlCol="0">
            <a:spAutoFit/>
          </a:bodyPr>
          <a:lstStyle/>
          <a:p>
            <a:pPr algn="just">
              <a:lnSpc>
                <a:spcPct val="150000"/>
              </a:lnSpc>
            </a:pPr>
            <a:r>
              <a:rPr lang="en-US" sz="2000" b="1" dirty="0" smtClean="0"/>
              <a:t>15</a:t>
            </a:r>
            <a:r>
              <a:rPr lang="en-IN" sz="2000" b="1" dirty="0" smtClean="0"/>
              <a:t>. </a:t>
            </a:r>
            <a:r>
              <a:rPr lang="en-IN" sz="2000" b="1" dirty="0" err="1" smtClean="0"/>
              <a:t>Ctrl+X</a:t>
            </a:r>
            <a:r>
              <a:rPr lang="en-IN" sz="2000" dirty="0" smtClean="0"/>
              <a:t>: Cut selected items</a:t>
            </a:r>
            <a:endParaRPr lang="en-IN" sz="2000" b="1" dirty="0" smtClean="0"/>
          </a:p>
        </p:txBody>
      </p:sp>
      <p:sp>
        <p:nvSpPr>
          <p:cNvPr id="12" name="مربع نص 11"/>
          <p:cNvSpPr txBox="1"/>
          <p:nvPr/>
        </p:nvSpPr>
        <p:spPr>
          <a:xfrm>
            <a:off x="1142976" y="1357298"/>
            <a:ext cx="7215238" cy="494687"/>
          </a:xfrm>
          <a:prstGeom prst="rect">
            <a:avLst/>
          </a:prstGeom>
          <a:noFill/>
        </p:spPr>
        <p:txBody>
          <a:bodyPr wrap="square" rtlCol="0">
            <a:spAutoFit/>
          </a:bodyPr>
          <a:lstStyle/>
          <a:p>
            <a:pPr algn="just">
              <a:lnSpc>
                <a:spcPct val="150000"/>
              </a:lnSpc>
            </a:pPr>
            <a:r>
              <a:rPr lang="en-US" sz="2000" b="1" dirty="0" smtClean="0"/>
              <a:t>16</a:t>
            </a:r>
            <a:r>
              <a:rPr lang="en-IN" sz="2000" b="1" dirty="0" smtClean="0"/>
              <a:t>. </a:t>
            </a:r>
            <a:r>
              <a:rPr lang="en-IN" sz="2000" b="1" dirty="0" err="1" smtClean="0"/>
              <a:t>Ctrl+V</a:t>
            </a:r>
            <a:r>
              <a:rPr lang="en-IN" sz="2000" dirty="0" smtClean="0"/>
              <a:t>: Paste copied or cut items</a:t>
            </a:r>
            <a:endParaRPr lang="en-IN" sz="2000" b="1" dirty="0" smtClean="0"/>
          </a:p>
        </p:txBody>
      </p:sp>
      <p:sp>
        <p:nvSpPr>
          <p:cNvPr id="8" name="مربع نص 7"/>
          <p:cNvSpPr txBox="1"/>
          <p:nvPr/>
        </p:nvSpPr>
        <p:spPr>
          <a:xfrm>
            <a:off x="1142976" y="2005619"/>
            <a:ext cx="7215238" cy="494687"/>
          </a:xfrm>
          <a:prstGeom prst="rect">
            <a:avLst/>
          </a:prstGeom>
          <a:noFill/>
        </p:spPr>
        <p:txBody>
          <a:bodyPr wrap="square" rtlCol="0">
            <a:spAutoFit/>
          </a:bodyPr>
          <a:lstStyle/>
          <a:p>
            <a:pPr algn="just">
              <a:lnSpc>
                <a:spcPct val="150000"/>
              </a:lnSpc>
            </a:pPr>
            <a:r>
              <a:rPr lang="en-US" sz="2000" b="1" dirty="0" smtClean="0"/>
              <a:t>17</a:t>
            </a:r>
            <a:r>
              <a:rPr lang="en-IN" sz="2000" b="1" dirty="0" smtClean="0"/>
              <a:t>. </a:t>
            </a:r>
            <a:r>
              <a:rPr lang="en-IN" sz="2000" b="1" dirty="0" err="1" smtClean="0"/>
              <a:t>Ctrl+S</a:t>
            </a:r>
            <a:r>
              <a:rPr lang="en-IN" sz="2000" dirty="0" smtClean="0"/>
              <a:t>: Save changes to file</a:t>
            </a:r>
            <a:endParaRPr lang="en-IN" sz="2000" b="1" dirty="0" smtClean="0"/>
          </a:p>
        </p:txBody>
      </p:sp>
      <p:sp>
        <p:nvSpPr>
          <p:cNvPr id="9" name="مربع نص 8"/>
          <p:cNvSpPr txBox="1"/>
          <p:nvPr/>
        </p:nvSpPr>
        <p:spPr>
          <a:xfrm>
            <a:off x="1142976" y="2791437"/>
            <a:ext cx="7215238" cy="494687"/>
          </a:xfrm>
          <a:prstGeom prst="rect">
            <a:avLst/>
          </a:prstGeom>
          <a:noFill/>
        </p:spPr>
        <p:txBody>
          <a:bodyPr wrap="square" rtlCol="0">
            <a:spAutoFit/>
          </a:bodyPr>
          <a:lstStyle/>
          <a:p>
            <a:pPr algn="just">
              <a:lnSpc>
                <a:spcPct val="150000"/>
              </a:lnSpc>
            </a:pPr>
            <a:r>
              <a:rPr lang="en-US" sz="2000" b="1" dirty="0" smtClean="0"/>
              <a:t>18</a:t>
            </a:r>
            <a:r>
              <a:rPr lang="en-IN" sz="2000" b="1" dirty="0" smtClean="0"/>
              <a:t>. </a:t>
            </a:r>
            <a:r>
              <a:rPr lang="en-IN" sz="2000" b="1" dirty="0" err="1" smtClean="0"/>
              <a:t>Ctrl+P</a:t>
            </a:r>
            <a:r>
              <a:rPr lang="en-IN" sz="2000" dirty="0" smtClean="0"/>
              <a:t>: Print the open document on the printer.</a:t>
            </a:r>
            <a:endParaRPr lang="en-IN" sz="2000" b="1" dirty="0" smtClean="0"/>
          </a:p>
        </p:txBody>
      </p:sp>
      <p:sp>
        <p:nvSpPr>
          <p:cNvPr id="13" name="مربع نص 12"/>
          <p:cNvSpPr txBox="1"/>
          <p:nvPr/>
        </p:nvSpPr>
        <p:spPr>
          <a:xfrm>
            <a:off x="1142976" y="3577255"/>
            <a:ext cx="7215238" cy="494687"/>
          </a:xfrm>
          <a:prstGeom prst="rect">
            <a:avLst/>
          </a:prstGeom>
          <a:noFill/>
        </p:spPr>
        <p:txBody>
          <a:bodyPr wrap="square" rtlCol="0">
            <a:spAutoFit/>
          </a:bodyPr>
          <a:lstStyle/>
          <a:p>
            <a:pPr algn="just">
              <a:lnSpc>
                <a:spcPct val="150000"/>
              </a:lnSpc>
            </a:pPr>
            <a:r>
              <a:rPr lang="en-US" sz="2000" b="1" dirty="0" smtClean="0"/>
              <a:t>19</a:t>
            </a:r>
            <a:r>
              <a:rPr lang="en-IN" sz="2000" b="1" dirty="0" smtClean="0"/>
              <a:t>. F1:</a:t>
            </a:r>
            <a:r>
              <a:rPr lang="en-IN" sz="2000" dirty="0" smtClean="0"/>
              <a:t> Open the Help page</a:t>
            </a:r>
            <a:endParaRPr lang="en-IN" sz="2000" b="1" dirty="0" smtClean="0"/>
          </a:p>
        </p:txBody>
      </p:sp>
      <p:sp>
        <p:nvSpPr>
          <p:cNvPr id="14" name="مربع نص 13"/>
          <p:cNvSpPr txBox="1"/>
          <p:nvPr/>
        </p:nvSpPr>
        <p:spPr>
          <a:xfrm>
            <a:off x="1142976" y="4434511"/>
            <a:ext cx="7215238" cy="494687"/>
          </a:xfrm>
          <a:prstGeom prst="rect">
            <a:avLst/>
          </a:prstGeom>
          <a:noFill/>
        </p:spPr>
        <p:txBody>
          <a:bodyPr wrap="square" rtlCol="0">
            <a:spAutoFit/>
          </a:bodyPr>
          <a:lstStyle/>
          <a:p>
            <a:pPr algn="just">
              <a:lnSpc>
                <a:spcPct val="150000"/>
              </a:lnSpc>
            </a:pPr>
            <a:r>
              <a:rPr lang="en-US" sz="2000" b="1" dirty="0" smtClean="0"/>
              <a:t>20</a:t>
            </a:r>
            <a:r>
              <a:rPr lang="en-IN" sz="2000" b="1" dirty="0" smtClean="0"/>
              <a:t>. F2: </a:t>
            </a:r>
            <a:r>
              <a:rPr lang="en-IN" sz="2000" dirty="0" smtClean="0"/>
              <a:t>Edit a file name or record.</a:t>
            </a:r>
            <a:endParaRPr lang="en-IN" sz="2000" b="1" dirty="0" smtClean="0"/>
          </a:p>
        </p:txBody>
      </p:sp>
      <p:sp>
        <p:nvSpPr>
          <p:cNvPr id="15" name="مربع نص 14"/>
          <p:cNvSpPr txBox="1"/>
          <p:nvPr/>
        </p:nvSpPr>
        <p:spPr>
          <a:xfrm>
            <a:off x="1142976" y="5143512"/>
            <a:ext cx="7215238" cy="494687"/>
          </a:xfrm>
          <a:prstGeom prst="rect">
            <a:avLst/>
          </a:prstGeom>
          <a:noFill/>
        </p:spPr>
        <p:txBody>
          <a:bodyPr wrap="square" rtlCol="0">
            <a:spAutoFit/>
          </a:bodyPr>
          <a:lstStyle/>
          <a:p>
            <a:pPr algn="just">
              <a:lnSpc>
                <a:spcPct val="150000"/>
              </a:lnSpc>
            </a:pPr>
            <a:r>
              <a:rPr lang="en-US" sz="2000" b="1" dirty="0" smtClean="0"/>
              <a:t>21</a:t>
            </a:r>
            <a:r>
              <a:rPr lang="en-IN" sz="2000" b="1" dirty="0" smtClean="0"/>
              <a:t>. </a:t>
            </a:r>
            <a:r>
              <a:rPr lang="en-IN" sz="2000" b="1" dirty="0" smtClean="0"/>
              <a:t>F5: </a:t>
            </a:r>
            <a:r>
              <a:rPr lang="en-IN" sz="2000" b="1" dirty="0" smtClean="0"/>
              <a:t>Refresh  </a:t>
            </a:r>
          </a:p>
        </p:txBody>
      </p:sp>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 presetClass="entr" presetSubtype="16" fill="hold" grpId="0" nodeType="click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box(in)">
                                      <p:cBhvr>
                                        <p:cTn id="13" dur="500"/>
                                        <p:tgtEl>
                                          <p:spTgt spid="12"/>
                                        </p:tgtEl>
                                      </p:cBhvr>
                                    </p:animEffect>
                                  </p:childTnLst>
                                </p:cTn>
                              </p:par>
                            </p:childTnLst>
                          </p:cTn>
                        </p:par>
                      </p:childTnLst>
                    </p:cTn>
                  </p:par>
                  <p:par>
                    <p:cTn id="14" fill="hold">
                      <p:stCondLst>
                        <p:cond delay="indefinite"/>
                      </p:stCondLst>
                      <p:childTnLst>
                        <p:par>
                          <p:cTn id="15" fill="hold">
                            <p:stCondLst>
                              <p:cond delay="0"/>
                            </p:stCondLst>
                            <p:childTnLst>
                              <p:par>
                                <p:cTn id="16" presetID="4" presetClass="entr" presetSubtype="16" fill="hold" grpId="0" nodeType="click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box(in)">
                                      <p:cBhvr>
                                        <p:cTn id="18" dur="500"/>
                                        <p:tgtEl>
                                          <p:spTgt spid="8"/>
                                        </p:tgtEl>
                                      </p:cBhvr>
                                    </p:animEffect>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anim calcmode="lin" valueType="num">
                                      <p:cBhvr additive="base">
                                        <p:cTn id="23" dur="500" fill="hold"/>
                                        <p:tgtEl>
                                          <p:spTgt spid="9"/>
                                        </p:tgtEl>
                                        <p:attrNameLst>
                                          <p:attrName>ppt_x</p:attrName>
                                        </p:attrNameLst>
                                      </p:cBhvr>
                                      <p:tavLst>
                                        <p:tav tm="0">
                                          <p:val>
                                            <p:strVal val="#ppt_x"/>
                                          </p:val>
                                        </p:tav>
                                        <p:tav tm="100000">
                                          <p:val>
                                            <p:strVal val="#ppt_x"/>
                                          </p:val>
                                        </p:tav>
                                      </p:tavLst>
                                    </p:anim>
                                    <p:anim calcmode="lin" valueType="num">
                                      <p:cBhvr additive="base">
                                        <p:cTn id="24"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4" presetClass="entr" presetSubtype="16" fill="hold" grpId="0" nodeType="clickEffect">
                                  <p:stCondLst>
                                    <p:cond delay="0"/>
                                  </p:stCondLst>
                                  <p:childTnLst>
                                    <p:set>
                                      <p:cBhvr>
                                        <p:cTn id="28" dur="1" fill="hold">
                                          <p:stCondLst>
                                            <p:cond delay="0"/>
                                          </p:stCondLst>
                                        </p:cTn>
                                        <p:tgtEl>
                                          <p:spTgt spid="13"/>
                                        </p:tgtEl>
                                        <p:attrNameLst>
                                          <p:attrName>style.visibility</p:attrName>
                                        </p:attrNameLst>
                                      </p:cBhvr>
                                      <p:to>
                                        <p:strVal val="visible"/>
                                      </p:to>
                                    </p:set>
                                    <p:animEffect transition="in" filter="box(in)">
                                      <p:cBhvr>
                                        <p:cTn id="29" dur="500"/>
                                        <p:tgtEl>
                                          <p:spTgt spid="13"/>
                                        </p:tgtEl>
                                      </p:cBhvr>
                                    </p:animEffect>
                                  </p:childTnLst>
                                </p:cTn>
                              </p:par>
                            </p:childTnLst>
                          </p:cTn>
                        </p:par>
                      </p:childTnLst>
                    </p:cTn>
                  </p:par>
                  <p:par>
                    <p:cTn id="30" fill="hold">
                      <p:stCondLst>
                        <p:cond delay="indefinite"/>
                      </p:stCondLst>
                      <p:childTnLst>
                        <p:par>
                          <p:cTn id="31" fill="hold">
                            <p:stCondLst>
                              <p:cond delay="0"/>
                            </p:stCondLst>
                            <p:childTnLst>
                              <p:par>
                                <p:cTn id="32" presetID="4" presetClass="entr" presetSubtype="16" fill="hold" grpId="0" nodeType="clickEffect">
                                  <p:stCondLst>
                                    <p:cond delay="0"/>
                                  </p:stCondLst>
                                  <p:childTnLst>
                                    <p:set>
                                      <p:cBhvr>
                                        <p:cTn id="33" dur="1" fill="hold">
                                          <p:stCondLst>
                                            <p:cond delay="0"/>
                                          </p:stCondLst>
                                        </p:cTn>
                                        <p:tgtEl>
                                          <p:spTgt spid="14"/>
                                        </p:tgtEl>
                                        <p:attrNameLst>
                                          <p:attrName>style.visibility</p:attrName>
                                        </p:attrNameLst>
                                      </p:cBhvr>
                                      <p:to>
                                        <p:strVal val="visible"/>
                                      </p:to>
                                    </p:set>
                                    <p:animEffect transition="in" filter="box(in)">
                                      <p:cBhvr>
                                        <p:cTn id="34" dur="500"/>
                                        <p:tgtEl>
                                          <p:spTgt spid="14"/>
                                        </p:tgtEl>
                                      </p:cBhvr>
                                    </p:animEffect>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grpId="0" nodeType="clickEffect">
                                  <p:stCondLst>
                                    <p:cond delay="0"/>
                                  </p:stCondLst>
                                  <p:childTnLst>
                                    <p:set>
                                      <p:cBhvr>
                                        <p:cTn id="38" dur="1" fill="hold">
                                          <p:stCondLst>
                                            <p:cond delay="0"/>
                                          </p:stCondLst>
                                        </p:cTn>
                                        <p:tgtEl>
                                          <p:spTgt spid="15"/>
                                        </p:tgtEl>
                                        <p:attrNameLst>
                                          <p:attrName>style.visibility</p:attrName>
                                        </p:attrNameLst>
                                      </p:cBhvr>
                                      <p:to>
                                        <p:strVal val="visible"/>
                                      </p:to>
                                    </p:set>
                                    <p:anim calcmode="lin" valueType="num">
                                      <p:cBhvr additive="base">
                                        <p:cTn id="39" dur="500" fill="hold"/>
                                        <p:tgtEl>
                                          <p:spTgt spid="15"/>
                                        </p:tgtEl>
                                        <p:attrNameLst>
                                          <p:attrName>ppt_x</p:attrName>
                                        </p:attrNameLst>
                                      </p:cBhvr>
                                      <p:tavLst>
                                        <p:tav tm="0">
                                          <p:val>
                                            <p:strVal val="#ppt_x"/>
                                          </p:val>
                                        </p:tav>
                                        <p:tav tm="100000">
                                          <p:val>
                                            <p:strVal val="#ppt_x"/>
                                          </p:val>
                                        </p:tav>
                                      </p:tavLst>
                                    </p:anim>
                                    <p:anim calcmode="lin" valueType="num">
                                      <p:cBhvr additive="base">
                                        <p:cTn id="40"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2" grpId="0"/>
      <p:bldP spid="8" grpId="0"/>
      <p:bldP spid="9" grpId="0"/>
      <p:bldP spid="13" grpId="0"/>
      <p:bldP spid="14" grpId="0"/>
      <p:bldP spid="15"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مستطيل 6"/>
          <p:cNvSpPr/>
          <p:nvPr/>
        </p:nvSpPr>
        <p:spPr>
          <a:xfrm>
            <a:off x="2071670" y="2071678"/>
            <a:ext cx="6215107" cy="1754326"/>
          </a:xfrm>
          <a:prstGeom prst="rect">
            <a:avLst/>
          </a:prstGeom>
          <a:noFill/>
        </p:spPr>
        <p:txBody>
          <a:bodyPr wrap="square" lIns="91440" tIns="45720" rIns="91440" bIns="45720">
            <a:spAutoFit/>
          </a:bodyPr>
          <a:lstStyle/>
          <a:p>
            <a:pPr algn="ctr"/>
            <a:r>
              <a:rPr lang="en-US" sz="5400" b="1" cap="none" spc="0" dirty="0" smtClean="0">
                <a:ln w="10541" cmpd="sng">
                  <a:solidFill>
                    <a:srgbClr val="7D7D7D">
                      <a:tint val="100000"/>
                      <a:shade val="100000"/>
                      <a:satMod val="110000"/>
                    </a:srgbClr>
                  </a:solidFill>
                  <a:prstDash val="solid"/>
                </a:ln>
                <a:solidFill>
                  <a:srgbClr val="FF0000"/>
                </a:solidFill>
                <a:effectLst/>
              </a:rPr>
              <a:t>Thank you For Your Attention </a:t>
            </a:r>
            <a:endParaRPr lang="en-IN" sz="5400" b="1" cap="none" spc="0" dirty="0">
              <a:ln w="10541" cmpd="sng">
                <a:solidFill>
                  <a:srgbClr val="7D7D7D">
                    <a:tint val="100000"/>
                    <a:shade val="100000"/>
                    <a:satMod val="110000"/>
                  </a:srgbClr>
                </a:solidFill>
                <a:prstDash val="solid"/>
              </a:ln>
              <a:solidFill>
                <a:srgbClr val="FF0000"/>
              </a:solidFill>
              <a:effectLst/>
            </a:endParaRPr>
          </a:p>
        </p:txBody>
      </p:sp>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fill="hold" grpId="0" nodeType="clickEffect">
                                  <p:stCondLst>
                                    <p:cond delay="0"/>
                                  </p:stCondLst>
                                  <p:childTnLst>
                                    <p:animRot by="21600000">
                                      <p:cBhvr>
                                        <p:cTn id="6" dur="2000" fill="hold"/>
                                        <p:tgtEl>
                                          <p:spTgt spid="7"/>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مربع نص 6"/>
          <p:cNvSpPr txBox="1"/>
          <p:nvPr/>
        </p:nvSpPr>
        <p:spPr>
          <a:xfrm>
            <a:off x="1643042" y="214290"/>
            <a:ext cx="7072362" cy="2115707"/>
          </a:xfrm>
          <a:prstGeom prst="rect">
            <a:avLst/>
          </a:prstGeom>
          <a:noFill/>
        </p:spPr>
        <p:txBody>
          <a:bodyPr wrap="square" rtlCol="0">
            <a:spAutoFit/>
          </a:bodyPr>
          <a:lstStyle/>
          <a:p>
            <a:pPr algn="just">
              <a:lnSpc>
                <a:spcPct val="150000"/>
              </a:lnSpc>
            </a:pPr>
            <a:r>
              <a:rPr lang="en-IN" dirty="0" smtClean="0"/>
              <a:t>To play an audio or video file: Place the pointer on the tape shown in the image below&lt; right click &lt; file &lt; open </a:t>
            </a:r>
            <a:r>
              <a:rPr lang="en-US" dirty="0" smtClean="0"/>
              <a:t>&lt;</a:t>
            </a:r>
            <a:r>
              <a:rPr lang="en-IN" dirty="0" smtClean="0"/>
              <a:t> new browser window will appear where we go to the audio and video file location &lt; We select which files to run &lt; Press the button OPEN.</a:t>
            </a:r>
          </a:p>
        </p:txBody>
      </p:sp>
      <p:pic>
        <p:nvPicPr>
          <p:cNvPr id="2052" name="Picture 4"/>
          <p:cNvPicPr>
            <a:picLocks noChangeAspect="1" noChangeArrowheads="1"/>
          </p:cNvPicPr>
          <p:nvPr/>
        </p:nvPicPr>
        <p:blipFill>
          <a:blip r:embed="rId3"/>
          <a:srcRect/>
          <a:stretch>
            <a:fillRect/>
          </a:stretch>
        </p:blipFill>
        <p:spPr bwMode="auto">
          <a:xfrm>
            <a:off x="1714480" y="2500306"/>
            <a:ext cx="6715172" cy="4143404"/>
          </a:xfrm>
          <a:prstGeom prst="rect">
            <a:avLst/>
          </a:prstGeom>
          <a:noFill/>
          <a:ln w="9525">
            <a:noFill/>
            <a:miter lim="800000"/>
            <a:headEnd/>
            <a:tailEnd/>
          </a:ln>
          <a:effectLst/>
        </p:spPr>
      </p:pic>
    </p:spTree>
  </p:cSld>
  <p:clrMapOvr>
    <a:masterClrMapping/>
  </p:clrMapOvr>
  <p:transition>
    <p:wedg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ربع نص 2"/>
          <p:cNvSpPr txBox="1"/>
          <p:nvPr/>
        </p:nvSpPr>
        <p:spPr>
          <a:xfrm>
            <a:off x="1928794" y="285729"/>
            <a:ext cx="6286544" cy="2161874"/>
          </a:xfrm>
          <a:prstGeom prst="rect">
            <a:avLst/>
          </a:prstGeom>
          <a:noFill/>
        </p:spPr>
        <p:txBody>
          <a:bodyPr wrap="square" rtlCol="0">
            <a:spAutoFit/>
          </a:bodyPr>
          <a:lstStyle/>
          <a:p>
            <a:pPr algn="just">
              <a:lnSpc>
                <a:spcPct val="150000"/>
              </a:lnSpc>
            </a:pPr>
            <a:r>
              <a:rPr lang="en-US" sz="2000" b="1" dirty="0" smtClean="0"/>
              <a:t>2. </a:t>
            </a:r>
            <a:r>
              <a:rPr lang="en-US" b="1" dirty="0" smtClean="0"/>
              <a:t>Paint Program:</a:t>
            </a:r>
          </a:p>
          <a:p>
            <a:pPr algn="just">
              <a:lnSpc>
                <a:spcPct val="150000"/>
              </a:lnSpc>
            </a:pPr>
            <a:r>
              <a:rPr lang="en-IN" dirty="0" smtClean="0"/>
              <a:t>This program is used to create simple drawings or to add simple adjustments to images</a:t>
            </a:r>
            <a:r>
              <a:rPr lang="en-IN" b="1" dirty="0" smtClean="0"/>
              <a:t>. </a:t>
            </a:r>
            <a:r>
              <a:rPr lang="en-IN" dirty="0" smtClean="0"/>
              <a:t>The program can be run by pressing the START menu &lt; All Program &lt; Accessories &lt; Paint </a:t>
            </a:r>
          </a:p>
        </p:txBody>
      </p:sp>
      <p:pic>
        <p:nvPicPr>
          <p:cNvPr id="3075" name="Picture 3"/>
          <p:cNvPicPr>
            <a:picLocks noChangeAspect="1" noChangeArrowheads="1"/>
          </p:cNvPicPr>
          <p:nvPr/>
        </p:nvPicPr>
        <p:blipFill>
          <a:blip r:embed="rId2"/>
          <a:srcRect/>
          <a:stretch>
            <a:fillRect/>
          </a:stretch>
        </p:blipFill>
        <p:spPr bwMode="auto">
          <a:xfrm>
            <a:off x="2000232" y="2428868"/>
            <a:ext cx="6553200" cy="4191000"/>
          </a:xfrm>
          <a:prstGeom prst="rect">
            <a:avLst/>
          </a:prstGeom>
          <a:noFill/>
          <a:ln w="9525">
            <a:noFill/>
            <a:miter lim="800000"/>
            <a:headEnd/>
            <a:tailEnd/>
          </a:ln>
          <a:effectLst/>
        </p:spPr>
      </p:pic>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ox(in)">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3075"/>
                                        </p:tgtEl>
                                        <p:attrNameLst>
                                          <p:attrName>style.visibility</p:attrName>
                                        </p:attrNameLst>
                                      </p:cBhvr>
                                      <p:to>
                                        <p:strVal val="visible"/>
                                      </p:to>
                                    </p:set>
                                    <p:animEffect transition="in" filter="box(in)">
                                      <p:cBhvr>
                                        <p:cTn id="12" dur="500"/>
                                        <p:tgtEl>
                                          <p:spTgt spid="30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1285852" y="285728"/>
            <a:ext cx="7643866" cy="1700209"/>
          </a:xfrm>
          <a:prstGeom prst="rect">
            <a:avLst/>
          </a:prstGeom>
          <a:noFill/>
        </p:spPr>
        <p:txBody>
          <a:bodyPr wrap="square" rtlCol="0">
            <a:spAutoFit/>
          </a:bodyPr>
          <a:lstStyle/>
          <a:p>
            <a:pPr algn="just">
              <a:lnSpc>
                <a:spcPct val="150000"/>
              </a:lnSpc>
            </a:pPr>
            <a:r>
              <a:rPr lang="en-IN" dirty="0" smtClean="0"/>
              <a:t>Simple tools can be used at the top of the drawing window. To open an existing image for editing: Click the arrow next to the button PAINT(As shown in the picture below) &lt; open &lt; The browser page will appear to select the desired image and press the button open</a:t>
            </a:r>
          </a:p>
        </p:txBody>
      </p:sp>
      <p:pic>
        <p:nvPicPr>
          <p:cNvPr id="2" name="Picture 2"/>
          <p:cNvPicPr>
            <a:picLocks noChangeAspect="1" noChangeArrowheads="1"/>
          </p:cNvPicPr>
          <p:nvPr/>
        </p:nvPicPr>
        <p:blipFill>
          <a:blip r:embed="rId2"/>
          <a:srcRect/>
          <a:stretch>
            <a:fillRect/>
          </a:stretch>
        </p:blipFill>
        <p:spPr bwMode="auto">
          <a:xfrm>
            <a:off x="1214414" y="2143116"/>
            <a:ext cx="7581901" cy="4572032"/>
          </a:xfrm>
          <a:prstGeom prst="rect">
            <a:avLst/>
          </a:prstGeom>
          <a:noFill/>
          <a:ln w="9525">
            <a:noFill/>
            <a:miter lim="800000"/>
            <a:headEnd/>
            <a:tailEnd/>
          </a:ln>
          <a:effectLst/>
        </p:spPr>
      </p:pic>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amond(in)">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checkerboard(across)">
                                      <p:cBhvr>
                                        <p:cTn id="12"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مربع نص 6"/>
          <p:cNvSpPr txBox="1"/>
          <p:nvPr/>
        </p:nvSpPr>
        <p:spPr>
          <a:xfrm>
            <a:off x="1500166" y="214290"/>
            <a:ext cx="7429552" cy="1878848"/>
          </a:xfrm>
          <a:prstGeom prst="rect">
            <a:avLst/>
          </a:prstGeom>
          <a:noFill/>
        </p:spPr>
        <p:txBody>
          <a:bodyPr wrap="square" rtlCol="0">
            <a:spAutoFit/>
          </a:bodyPr>
          <a:lstStyle/>
          <a:p>
            <a:pPr algn="just">
              <a:lnSpc>
                <a:spcPct val="150000"/>
              </a:lnSpc>
            </a:pPr>
            <a:r>
              <a:rPr lang="en-US" dirty="0" smtClean="0"/>
              <a:t>3. </a:t>
            </a:r>
            <a:r>
              <a:rPr lang="en-IN" sz="2000" b="1" dirty="0" smtClean="0"/>
              <a:t>Calculator: </a:t>
            </a:r>
            <a:r>
              <a:rPr lang="en-IN" sz="2000" dirty="0" smtClean="0"/>
              <a:t>It is exactly like a Pocket Calculator PC , the program can be run by pressing the START menu &lt; All Program &lt; Accessories &lt; Calculator , The neighbouring calculator appears . </a:t>
            </a:r>
          </a:p>
        </p:txBody>
      </p:sp>
      <p:sp>
        <p:nvSpPr>
          <p:cNvPr id="11" name="مربع نص 10"/>
          <p:cNvSpPr txBox="1"/>
          <p:nvPr/>
        </p:nvSpPr>
        <p:spPr>
          <a:xfrm>
            <a:off x="1571604" y="4764862"/>
            <a:ext cx="7429552" cy="1417183"/>
          </a:xfrm>
          <a:prstGeom prst="rect">
            <a:avLst/>
          </a:prstGeom>
          <a:noFill/>
        </p:spPr>
        <p:txBody>
          <a:bodyPr wrap="square" rtlCol="0">
            <a:spAutoFit/>
          </a:bodyPr>
          <a:lstStyle/>
          <a:p>
            <a:pPr algn="just">
              <a:lnSpc>
                <a:spcPct val="150000"/>
              </a:lnSpc>
            </a:pPr>
            <a:r>
              <a:rPr lang="en-US" dirty="0" smtClean="0"/>
              <a:t>4.</a:t>
            </a:r>
            <a:r>
              <a:rPr lang="en-US" b="1" dirty="0" smtClean="0"/>
              <a:t> Games</a:t>
            </a:r>
            <a:r>
              <a:rPr lang="en-US" dirty="0" smtClean="0"/>
              <a:t>:</a:t>
            </a:r>
            <a:r>
              <a:rPr lang="en-IN" sz="2000" dirty="0" smtClean="0"/>
              <a:t> Windows7 includes a combination of simple built-in games. Games can be </a:t>
            </a:r>
            <a:r>
              <a:rPr lang="en-IN" sz="2000" dirty="0" err="1" smtClean="0"/>
              <a:t>accesse</a:t>
            </a:r>
            <a:r>
              <a:rPr lang="en-IN" sz="2000" dirty="0" smtClean="0"/>
              <a:t> </a:t>
            </a:r>
            <a:r>
              <a:rPr lang="en-US" sz="2000" dirty="0" smtClean="0"/>
              <a:t>START &lt; All Program &lt; </a:t>
            </a:r>
            <a:r>
              <a:rPr lang="en-IN" sz="2000" dirty="0" smtClean="0"/>
              <a:t>Games &lt; Choose the required game</a:t>
            </a:r>
          </a:p>
        </p:txBody>
      </p:sp>
      <p:pic>
        <p:nvPicPr>
          <p:cNvPr id="5122" name="Picture 2"/>
          <p:cNvPicPr>
            <a:picLocks noChangeAspect="1" noChangeArrowheads="1"/>
          </p:cNvPicPr>
          <p:nvPr/>
        </p:nvPicPr>
        <p:blipFill>
          <a:blip r:embed="rId2"/>
          <a:srcRect/>
          <a:stretch>
            <a:fillRect/>
          </a:stretch>
        </p:blipFill>
        <p:spPr bwMode="auto">
          <a:xfrm>
            <a:off x="6357950" y="1666884"/>
            <a:ext cx="2066925" cy="3048000"/>
          </a:xfrm>
          <a:prstGeom prst="rect">
            <a:avLst/>
          </a:prstGeom>
          <a:noFill/>
          <a:ln w="9525">
            <a:noFill/>
            <a:miter lim="800000"/>
            <a:headEnd/>
            <a:tailEnd/>
          </a:ln>
          <a:effectLst/>
        </p:spPr>
      </p:pic>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ox(in)">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5122"/>
                                        </p:tgtEl>
                                        <p:attrNameLst>
                                          <p:attrName>style.visibility</p:attrName>
                                        </p:attrNameLst>
                                      </p:cBhvr>
                                      <p:to>
                                        <p:strVal val="visible"/>
                                      </p:to>
                                    </p:set>
                                    <p:anim calcmode="lin" valueType="num">
                                      <p:cBhvr additive="base">
                                        <p:cTn id="12" dur="500" fill="hold"/>
                                        <p:tgtEl>
                                          <p:spTgt spid="5122"/>
                                        </p:tgtEl>
                                        <p:attrNameLst>
                                          <p:attrName>ppt_x</p:attrName>
                                        </p:attrNameLst>
                                      </p:cBhvr>
                                      <p:tavLst>
                                        <p:tav tm="0">
                                          <p:val>
                                            <p:strVal val="#ppt_x"/>
                                          </p:val>
                                        </p:tav>
                                        <p:tav tm="100000">
                                          <p:val>
                                            <p:strVal val="#ppt_x"/>
                                          </p:val>
                                        </p:tav>
                                      </p:tavLst>
                                    </p:anim>
                                    <p:anim calcmode="lin" valueType="num">
                                      <p:cBhvr additive="base">
                                        <p:cTn id="13" dur="500" fill="hold"/>
                                        <p:tgtEl>
                                          <p:spTgt spid="5122"/>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4" presetClass="entr" presetSubtype="16" fill="hold" grpId="0" nodeType="click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box(in)">
                                      <p:cBhvr>
                                        <p:cTn id="18"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1"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1285852" y="785794"/>
            <a:ext cx="7643866" cy="1700209"/>
          </a:xfrm>
          <a:prstGeom prst="rect">
            <a:avLst/>
          </a:prstGeom>
          <a:noFill/>
        </p:spPr>
        <p:txBody>
          <a:bodyPr wrap="square" rtlCol="0">
            <a:spAutoFit/>
          </a:bodyPr>
          <a:lstStyle/>
          <a:p>
            <a:pPr algn="just">
              <a:lnSpc>
                <a:spcPct val="150000"/>
              </a:lnSpc>
            </a:pPr>
            <a:r>
              <a:rPr lang="en-IN" dirty="0" smtClean="0"/>
              <a:t>The control panel is used to change the appearance and settings of Windows to suit the user.</a:t>
            </a:r>
          </a:p>
          <a:p>
            <a:pPr algn="just">
              <a:lnSpc>
                <a:spcPct val="150000"/>
              </a:lnSpc>
            </a:pPr>
            <a:r>
              <a:rPr lang="en-IN" dirty="0" smtClean="0"/>
              <a:t>To access the control panel click START menu&lt; Control Panel The next window appears and contains all control panel options</a:t>
            </a:r>
            <a:r>
              <a:rPr lang="en-IN" dirty="0"/>
              <a:t>.</a:t>
            </a:r>
            <a:endParaRPr lang="en-IN" dirty="0" smtClean="0"/>
          </a:p>
        </p:txBody>
      </p:sp>
      <p:sp>
        <p:nvSpPr>
          <p:cNvPr id="5" name="مربع نص 4"/>
          <p:cNvSpPr txBox="1"/>
          <p:nvPr/>
        </p:nvSpPr>
        <p:spPr>
          <a:xfrm>
            <a:off x="285720" y="142852"/>
            <a:ext cx="7500990" cy="738664"/>
          </a:xfrm>
          <a:prstGeom prst="rect">
            <a:avLst/>
          </a:prstGeom>
          <a:noFill/>
        </p:spPr>
        <p:txBody>
          <a:bodyPr wrap="square" rtlCol="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n-US" sz="2400" b="1" cap="all" dirty="0" smtClean="0">
                <a:ln w="0"/>
                <a:effectLst>
                  <a:reflection blurRad="12700" stA="50000" endPos="50000" dist="5000" dir="5400000" sy="-100000" rotWithShape="0"/>
                </a:effectLst>
              </a:rPr>
              <a:t>Chapter 5 : </a:t>
            </a:r>
            <a:r>
              <a:rPr lang="en-US" sz="2400" b="1" cap="all" dirty="0" smtClean="0">
                <a:ln w="0"/>
                <a:effectLst>
                  <a:reflection blurRad="12700" stA="50000" endPos="50000" dist="5000" dir="5400000" sy="-100000" rotWithShape="0"/>
                </a:effectLst>
                <a:latin typeface="Times New Roman" pitchFamily="18" charset="0"/>
                <a:cs typeface="Times New Roman" pitchFamily="18" charset="0"/>
              </a:rPr>
              <a:t>Control panel</a:t>
            </a:r>
          </a:p>
          <a:p>
            <a:endParaRPr lang="en-IN"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pic>
        <p:nvPicPr>
          <p:cNvPr id="1026" name="Picture 2"/>
          <p:cNvPicPr>
            <a:picLocks noChangeAspect="1" noChangeArrowheads="1"/>
          </p:cNvPicPr>
          <p:nvPr/>
        </p:nvPicPr>
        <p:blipFill>
          <a:blip r:embed="rId2"/>
          <a:srcRect/>
          <a:stretch>
            <a:fillRect/>
          </a:stretch>
        </p:blipFill>
        <p:spPr bwMode="auto">
          <a:xfrm>
            <a:off x="1571604" y="2568172"/>
            <a:ext cx="6786610" cy="4004100"/>
          </a:xfrm>
          <a:prstGeom prst="rect">
            <a:avLst/>
          </a:prstGeom>
          <a:noFill/>
          <a:ln w="9525">
            <a:noFill/>
            <a:miter lim="800000"/>
            <a:headEnd/>
            <a:tailEnd/>
          </a:ln>
          <a:effectLst/>
        </p:spPr>
      </p:pic>
    </p:spTree>
  </p:cSld>
  <p:clrMapOvr>
    <a:masterClrMapping/>
  </p:clrMapOvr>
  <p:transition>
    <p:wedg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1214414" y="285728"/>
            <a:ext cx="7715304" cy="369332"/>
          </a:xfrm>
          <a:prstGeom prst="rect">
            <a:avLst/>
          </a:prstGeom>
          <a:noFill/>
        </p:spPr>
        <p:txBody>
          <a:bodyPr wrap="square" rtlCol="0">
            <a:spAutoFit/>
          </a:bodyPr>
          <a:lstStyle/>
          <a:p>
            <a:pPr algn="just"/>
            <a:r>
              <a:rPr lang="en-IN" dirty="0" smtClean="0"/>
              <a:t>We will study the most frequently used options:</a:t>
            </a:r>
            <a:endParaRPr lang="en-IN" dirty="0"/>
          </a:p>
        </p:txBody>
      </p:sp>
      <p:sp>
        <p:nvSpPr>
          <p:cNvPr id="4" name="مربع نص 3"/>
          <p:cNvSpPr txBox="1"/>
          <p:nvPr/>
        </p:nvSpPr>
        <p:spPr>
          <a:xfrm>
            <a:off x="1214414" y="773652"/>
            <a:ext cx="7715304" cy="869212"/>
          </a:xfrm>
          <a:prstGeom prst="rect">
            <a:avLst/>
          </a:prstGeom>
          <a:noFill/>
        </p:spPr>
        <p:txBody>
          <a:bodyPr wrap="square" rtlCol="0">
            <a:spAutoFit/>
          </a:bodyPr>
          <a:lstStyle/>
          <a:p>
            <a:pPr algn="just">
              <a:lnSpc>
                <a:spcPct val="150000"/>
              </a:lnSpc>
              <a:buFont typeface="Wingdings" pitchFamily="2" charset="2"/>
              <a:buChar char="v"/>
            </a:pPr>
            <a:r>
              <a:rPr lang="en-IN" b="1" dirty="0" smtClean="0"/>
              <a:t>Date and Time</a:t>
            </a:r>
            <a:r>
              <a:rPr lang="en-IN" dirty="0" smtClean="0"/>
              <a:t>: Used to change the date and time as follows: Click on the icon Date and Time You will see the following window:</a:t>
            </a:r>
            <a:endParaRPr lang="en-IN" dirty="0"/>
          </a:p>
        </p:txBody>
      </p:sp>
      <p:pic>
        <p:nvPicPr>
          <p:cNvPr id="2050" name="Picture 2"/>
          <p:cNvPicPr>
            <a:picLocks noChangeAspect="1" noChangeArrowheads="1"/>
          </p:cNvPicPr>
          <p:nvPr/>
        </p:nvPicPr>
        <p:blipFill>
          <a:blip r:embed="rId2"/>
          <a:srcRect/>
          <a:stretch>
            <a:fillRect/>
          </a:stretch>
        </p:blipFill>
        <p:spPr bwMode="auto">
          <a:xfrm>
            <a:off x="857224" y="1857364"/>
            <a:ext cx="8020050" cy="4643470"/>
          </a:xfrm>
          <a:prstGeom prst="rect">
            <a:avLst/>
          </a:prstGeom>
          <a:noFill/>
          <a:ln w="9525">
            <a:noFill/>
            <a:miter lim="800000"/>
            <a:headEnd/>
            <a:tailEnd/>
          </a:ln>
          <a:effectLst/>
        </p:spPr>
      </p:pic>
    </p:spTree>
  </p:cSld>
  <p:clrMapOvr>
    <a:masterClrMapping/>
  </p:clrMapOvr>
  <p:transition>
    <p:wedge/>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مشربية">
  <a:themeElements>
    <a:clrScheme name="ملتقى">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مشربية">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مشربية">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2.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1347</TotalTime>
  <Words>1507</Words>
  <Application>Microsoft Office PowerPoint</Application>
  <PresentationFormat>عرض على الشاشة (3:4)‏</PresentationFormat>
  <Paragraphs>71</Paragraphs>
  <Slides>31</Slides>
  <Notes>1</Notes>
  <HiddenSlides>0</HiddenSlides>
  <MMClips>0</MMClips>
  <ScaleCrop>false</ScaleCrop>
  <HeadingPairs>
    <vt:vector size="4" baseType="variant">
      <vt:variant>
        <vt:lpstr>سمة</vt:lpstr>
      </vt:variant>
      <vt:variant>
        <vt:i4>1</vt:i4>
      </vt:variant>
      <vt:variant>
        <vt:lpstr>عناوين الشرائح</vt:lpstr>
      </vt:variant>
      <vt:variant>
        <vt:i4>31</vt:i4>
      </vt:variant>
    </vt:vector>
  </HeadingPairs>
  <TitlesOfParts>
    <vt:vector size="32" baseType="lpstr">
      <vt:lpstr>مشربية</vt:lpstr>
      <vt:lpstr>الشريحة 1</vt:lpstr>
      <vt:lpstr>الشريحة 2</vt:lpstr>
      <vt:lpstr>الشريحة 3</vt:lpstr>
      <vt:lpstr>الشريحة 4</vt:lpstr>
      <vt:lpstr>الشريحة 5</vt:lpstr>
      <vt:lpstr>الشريحة 6</vt:lpstr>
      <vt:lpstr>الشريحة 7</vt:lpstr>
      <vt:lpstr>الشريحة 8</vt:lpstr>
      <vt:lpstr>الشريحة 9</vt:lpstr>
      <vt:lpstr>الشريحة 10</vt:lpstr>
      <vt:lpstr>الشريحة 11</vt:lpstr>
      <vt:lpstr>الشريحة 12</vt:lpstr>
      <vt:lpstr>الشريحة 13</vt:lpstr>
      <vt:lpstr>الشريحة 14</vt:lpstr>
      <vt:lpstr>الشريحة 15</vt:lpstr>
      <vt:lpstr>الشريحة 16</vt:lpstr>
      <vt:lpstr>الشريحة 17</vt:lpstr>
      <vt:lpstr>الشريحة 18</vt:lpstr>
      <vt:lpstr>الشريحة 19</vt:lpstr>
      <vt:lpstr>الشريحة 20</vt:lpstr>
      <vt:lpstr>الشريحة 21</vt:lpstr>
      <vt:lpstr>الشريحة 22</vt:lpstr>
      <vt:lpstr>الشريحة 23</vt:lpstr>
      <vt:lpstr>الشريحة 24</vt:lpstr>
      <vt:lpstr>الشريحة 25</vt:lpstr>
      <vt:lpstr>الشريحة 26</vt:lpstr>
      <vt:lpstr>الشريحة 27</vt:lpstr>
      <vt:lpstr>الشريحة 28</vt:lpstr>
      <vt:lpstr>الشريحة 29</vt:lpstr>
      <vt:lpstr>الشريحة 30</vt:lpstr>
      <vt:lpstr>الشريحة 31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DELL</dc:creator>
  <cp:lastModifiedBy>DELL</cp:lastModifiedBy>
  <cp:revision>69</cp:revision>
  <dcterms:created xsi:type="dcterms:W3CDTF">2017-11-18T20:15:14Z</dcterms:created>
  <dcterms:modified xsi:type="dcterms:W3CDTF">2017-11-26T06:53:06Z</dcterms:modified>
</cp:coreProperties>
</file>